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4" r:id="rId2"/>
    <p:sldId id="268" r:id="rId3"/>
    <p:sldId id="270" r:id="rId4"/>
    <p:sldId id="271" r:id="rId5"/>
    <p:sldId id="269" r:id="rId6"/>
    <p:sldId id="272" r:id="rId7"/>
    <p:sldId id="280" r:id="rId8"/>
    <p:sldId id="273" r:id="rId9"/>
    <p:sldId id="274" r:id="rId10"/>
    <p:sldId id="275" r:id="rId11"/>
    <p:sldId id="276" r:id="rId12"/>
    <p:sldId id="281" r:id="rId13"/>
    <p:sldId id="277" r:id="rId14"/>
    <p:sldId id="278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6BD209-C146-42BE-8456-5FC8BEF3F57F}" v="24" dt="2024-07-29T14:45:21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9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humita Saha" userId="8fd7aacee87f27f3" providerId="LiveId" clId="{1A6BD209-C146-42BE-8456-5FC8BEF3F57F}"/>
    <pc:docChg chg="undo custSel addSld delSld modSld sldOrd modMainMaster">
      <pc:chgData name="Madhumita Saha" userId="8fd7aacee87f27f3" providerId="LiveId" clId="{1A6BD209-C146-42BE-8456-5FC8BEF3F57F}" dt="2024-07-29T15:27:08.914" v="675" actId="20577"/>
      <pc:docMkLst>
        <pc:docMk/>
      </pc:docMkLst>
      <pc:sldChg chg="modTransition">
        <pc:chgData name="Madhumita Saha" userId="8fd7aacee87f27f3" providerId="LiveId" clId="{1A6BD209-C146-42BE-8456-5FC8BEF3F57F}" dt="2024-07-28T14:19:28.636" v="186"/>
        <pc:sldMkLst>
          <pc:docMk/>
          <pc:sldMk cId="966446981" sldId="264"/>
        </pc:sldMkLst>
      </pc:sldChg>
      <pc:sldChg chg="modTransition">
        <pc:chgData name="Madhumita Saha" userId="8fd7aacee87f27f3" providerId="LiveId" clId="{1A6BD209-C146-42BE-8456-5FC8BEF3F57F}" dt="2024-07-28T14:19:28.636" v="186"/>
        <pc:sldMkLst>
          <pc:docMk/>
          <pc:sldMk cId="2762143780" sldId="266"/>
        </pc:sldMkLst>
      </pc:sldChg>
      <pc:sldChg chg="del modTransition">
        <pc:chgData name="Madhumita Saha" userId="8fd7aacee87f27f3" providerId="LiveId" clId="{1A6BD209-C146-42BE-8456-5FC8BEF3F57F}" dt="2024-07-29T14:31:14.648" v="571" actId="2696"/>
        <pc:sldMkLst>
          <pc:docMk/>
          <pc:sldMk cId="1366165887" sldId="267"/>
        </pc:sldMkLst>
      </pc:sldChg>
      <pc:sldChg chg="modSp mod modTransition">
        <pc:chgData name="Madhumita Saha" userId="8fd7aacee87f27f3" providerId="LiveId" clId="{1A6BD209-C146-42BE-8456-5FC8BEF3F57F}" dt="2024-07-28T14:19:28.636" v="186"/>
        <pc:sldMkLst>
          <pc:docMk/>
          <pc:sldMk cId="2040037544" sldId="268"/>
        </pc:sldMkLst>
        <pc:spChg chg="mod">
          <ac:chgData name="Madhumita Saha" userId="8fd7aacee87f27f3" providerId="LiveId" clId="{1A6BD209-C146-42BE-8456-5FC8BEF3F57F}" dt="2024-07-25T19:19:52.202" v="70" actId="14100"/>
          <ac:spMkLst>
            <pc:docMk/>
            <pc:sldMk cId="2040037544" sldId="268"/>
            <ac:spMk id="3" creationId="{4AFA6126-3637-6180-0C2B-A4EB87B52EA8}"/>
          </ac:spMkLst>
        </pc:spChg>
      </pc:sldChg>
      <pc:sldChg chg="ord modTransition">
        <pc:chgData name="Madhumita Saha" userId="8fd7aacee87f27f3" providerId="LiveId" clId="{1A6BD209-C146-42BE-8456-5FC8BEF3F57F}" dt="2024-07-28T14:19:28.636" v="186"/>
        <pc:sldMkLst>
          <pc:docMk/>
          <pc:sldMk cId="2894636060" sldId="269"/>
        </pc:sldMkLst>
      </pc:sldChg>
      <pc:sldChg chg="modSp mod modTransition">
        <pc:chgData name="Madhumita Saha" userId="8fd7aacee87f27f3" providerId="LiveId" clId="{1A6BD209-C146-42BE-8456-5FC8BEF3F57F}" dt="2024-07-29T15:26:09.783" v="653" actId="20577"/>
        <pc:sldMkLst>
          <pc:docMk/>
          <pc:sldMk cId="1820405830" sldId="270"/>
        </pc:sldMkLst>
        <pc:spChg chg="mod">
          <ac:chgData name="Madhumita Saha" userId="8fd7aacee87f27f3" providerId="LiveId" clId="{1A6BD209-C146-42BE-8456-5FC8BEF3F57F}" dt="2024-07-29T15:26:09.783" v="653" actId="20577"/>
          <ac:spMkLst>
            <pc:docMk/>
            <pc:sldMk cId="1820405830" sldId="270"/>
            <ac:spMk id="3" creationId="{3C8D6F41-E16C-3156-A830-137F6E92EF82}"/>
          </ac:spMkLst>
        </pc:spChg>
      </pc:sldChg>
      <pc:sldChg chg="modSp mod modTransition">
        <pc:chgData name="Madhumita Saha" userId="8fd7aacee87f27f3" providerId="LiveId" clId="{1A6BD209-C146-42BE-8456-5FC8BEF3F57F}" dt="2024-07-29T15:26:29.714" v="668" actId="20577"/>
        <pc:sldMkLst>
          <pc:docMk/>
          <pc:sldMk cId="3118282764" sldId="271"/>
        </pc:sldMkLst>
        <pc:spChg chg="mod">
          <ac:chgData name="Madhumita Saha" userId="8fd7aacee87f27f3" providerId="LiveId" clId="{1A6BD209-C146-42BE-8456-5FC8BEF3F57F}" dt="2024-07-29T15:26:29.714" v="668" actId="20577"/>
          <ac:spMkLst>
            <pc:docMk/>
            <pc:sldMk cId="3118282764" sldId="271"/>
            <ac:spMk id="3" creationId="{D6186E10-F196-173E-E7E4-23BAD0A91B25}"/>
          </ac:spMkLst>
        </pc:spChg>
      </pc:sldChg>
      <pc:sldChg chg="modSp mod modTransition">
        <pc:chgData name="Madhumita Saha" userId="8fd7aacee87f27f3" providerId="LiveId" clId="{1A6BD209-C146-42BE-8456-5FC8BEF3F57F}" dt="2024-07-29T15:26:43.325" v="669" actId="313"/>
        <pc:sldMkLst>
          <pc:docMk/>
          <pc:sldMk cId="1599821984" sldId="272"/>
        </pc:sldMkLst>
        <pc:spChg chg="mod">
          <ac:chgData name="Madhumita Saha" userId="8fd7aacee87f27f3" providerId="LiveId" clId="{1A6BD209-C146-42BE-8456-5FC8BEF3F57F}" dt="2024-07-29T15:26:43.325" v="669" actId="313"/>
          <ac:spMkLst>
            <pc:docMk/>
            <pc:sldMk cId="1599821984" sldId="272"/>
            <ac:spMk id="9" creationId="{C8291750-1BE6-BAAA-9FD0-FEC26A717B1F}"/>
          </ac:spMkLst>
        </pc:spChg>
      </pc:sldChg>
      <pc:sldChg chg="addSp modSp mod modTransition">
        <pc:chgData name="Madhumita Saha" userId="8fd7aacee87f27f3" providerId="LiveId" clId="{1A6BD209-C146-42BE-8456-5FC8BEF3F57F}" dt="2024-07-29T14:45:45.115" v="634" actId="403"/>
        <pc:sldMkLst>
          <pc:docMk/>
          <pc:sldMk cId="962245702" sldId="273"/>
        </pc:sldMkLst>
        <pc:spChg chg="add mod">
          <ac:chgData name="Madhumita Saha" userId="8fd7aacee87f27f3" providerId="LiveId" clId="{1A6BD209-C146-42BE-8456-5FC8BEF3F57F}" dt="2024-07-29T14:45:45.115" v="634" actId="403"/>
          <ac:spMkLst>
            <pc:docMk/>
            <pc:sldMk cId="962245702" sldId="273"/>
            <ac:spMk id="3" creationId="{274099A3-A796-89E9-D6FD-BF71D83AF4F0}"/>
          </ac:spMkLst>
        </pc:spChg>
        <pc:spChg chg="add mod">
          <ac:chgData name="Madhumita Saha" userId="8fd7aacee87f27f3" providerId="LiveId" clId="{1A6BD209-C146-42BE-8456-5FC8BEF3F57F}" dt="2024-07-29T14:45:35.268" v="631" actId="2711"/>
          <ac:spMkLst>
            <pc:docMk/>
            <pc:sldMk cId="962245702" sldId="273"/>
            <ac:spMk id="5" creationId="{D6B739C9-486D-9F97-EA88-742E32E0FA69}"/>
          </ac:spMkLst>
        </pc:spChg>
      </pc:sldChg>
      <pc:sldChg chg="modTransition">
        <pc:chgData name="Madhumita Saha" userId="8fd7aacee87f27f3" providerId="LiveId" clId="{1A6BD209-C146-42BE-8456-5FC8BEF3F57F}" dt="2024-07-28T14:19:28.636" v="186"/>
        <pc:sldMkLst>
          <pc:docMk/>
          <pc:sldMk cId="2097633502" sldId="274"/>
        </pc:sldMkLst>
      </pc:sldChg>
      <pc:sldChg chg="modSp mod modTransition">
        <pc:chgData name="Madhumita Saha" userId="8fd7aacee87f27f3" providerId="LiveId" clId="{1A6BD209-C146-42BE-8456-5FC8BEF3F57F}" dt="2024-07-29T15:27:08.914" v="675" actId="20577"/>
        <pc:sldMkLst>
          <pc:docMk/>
          <pc:sldMk cId="3041515709" sldId="275"/>
        </pc:sldMkLst>
        <pc:spChg chg="mod">
          <ac:chgData name="Madhumita Saha" userId="8fd7aacee87f27f3" providerId="LiveId" clId="{1A6BD209-C146-42BE-8456-5FC8BEF3F57F}" dt="2024-07-29T15:27:08.914" v="675" actId="20577"/>
          <ac:spMkLst>
            <pc:docMk/>
            <pc:sldMk cId="3041515709" sldId="275"/>
            <ac:spMk id="3" creationId="{8CC1DBAE-79B8-7AB2-E30D-4134C928AC26}"/>
          </ac:spMkLst>
        </pc:spChg>
      </pc:sldChg>
      <pc:sldChg chg="addSp delSp modSp mod modTransition">
        <pc:chgData name="Madhumita Saha" userId="8fd7aacee87f27f3" providerId="LiveId" clId="{1A6BD209-C146-42BE-8456-5FC8BEF3F57F}" dt="2024-07-28T14:19:28.636" v="186"/>
        <pc:sldMkLst>
          <pc:docMk/>
          <pc:sldMk cId="4024710049" sldId="276"/>
        </pc:sldMkLst>
        <pc:spChg chg="mod">
          <ac:chgData name="Madhumita Saha" userId="8fd7aacee87f27f3" providerId="LiveId" clId="{1A6BD209-C146-42BE-8456-5FC8BEF3F57F}" dt="2024-07-25T18:49:39.600" v="62" actId="14100"/>
          <ac:spMkLst>
            <pc:docMk/>
            <pc:sldMk cId="4024710049" sldId="276"/>
            <ac:spMk id="2" creationId="{F46CBB8A-E948-52B5-B576-2A1FA6F9BAE1}"/>
          </ac:spMkLst>
        </pc:spChg>
        <pc:spChg chg="add del mod">
          <ac:chgData name="Madhumita Saha" userId="8fd7aacee87f27f3" providerId="LiveId" clId="{1A6BD209-C146-42BE-8456-5FC8BEF3F57F}" dt="2024-07-25T18:49:46.385" v="63" actId="21"/>
          <ac:spMkLst>
            <pc:docMk/>
            <pc:sldMk cId="4024710049" sldId="276"/>
            <ac:spMk id="4" creationId="{9F9A03CE-77F7-FC41-5A23-4867ED254A94}"/>
          </ac:spMkLst>
        </pc:spChg>
        <pc:spChg chg="mod">
          <ac:chgData name="Madhumita Saha" userId="8fd7aacee87f27f3" providerId="LiveId" clId="{1A6BD209-C146-42BE-8456-5FC8BEF3F57F}" dt="2024-07-25T19:23:23.427" v="76" actId="14100"/>
          <ac:spMkLst>
            <pc:docMk/>
            <pc:sldMk cId="4024710049" sldId="276"/>
            <ac:spMk id="9" creationId="{FC4F8140-08A1-6D11-C2C0-44B05C80B639}"/>
          </ac:spMkLst>
        </pc:spChg>
        <pc:spChg chg="del mod">
          <ac:chgData name="Madhumita Saha" userId="8fd7aacee87f27f3" providerId="LiveId" clId="{1A6BD209-C146-42BE-8456-5FC8BEF3F57F}" dt="2024-07-25T18:49:18.635" v="59" actId="21"/>
          <ac:spMkLst>
            <pc:docMk/>
            <pc:sldMk cId="4024710049" sldId="276"/>
            <ac:spMk id="12" creationId="{B712D0EB-8717-F1DD-224A-695370567643}"/>
          </ac:spMkLst>
        </pc:spChg>
        <pc:picChg chg="add mod modCrop">
          <ac:chgData name="Madhumita Saha" userId="8fd7aacee87f27f3" providerId="LiveId" clId="{1A6BD209-C146-42BE-8456-5FC8BEF3F57F}" dt="2024-07-26T14:34:30.033" v="155" actId="14100"/>
          <ac:picMkLst>
            <pc:docMk/>
            <pc:sldMk cId="4024710049" sldId="276"/>
            <ac:picMk id="4" creationId="{FBF26935-9F63-9177-249B-C1C2667B47D1}"/>
          </ac:picMkLst>
        </pc:picChg>
        <pc:picChg chg="mod">
          <ac:chgData name="Madhumita Saha" userId="8fd7aacee87f27f3" providerId="LiveId" clId="{1A6BD209-C146-42BE-8456-5FC8BEF3F57F}" dt="2024-07-26T14:32:15.558" v="151" actId="14100"/>
          <ac:picMkLst>
            <pc:docMk/>
            <pc:sldMk cId="4024710049" sldId="276"/>
            <ac:picMk id="6" creationId="{1F68D649-1638-5113-CA11-00722EB352C0}"/>
          </ac:picMkLst>
        </pc:picChg>
        <pc:picChg chg="add del mod">
          <ac:chgData name="Madhumita Saha" userId="8fd7aacee87f27f3" providerId="LiveId" clId="{1A6BD209-C146-42BE-8456-5FC8BEF3F57F}" dt="2024-07-26T14:35:06.595" v="157" actId="21"/>
          <ac:picMkLst>
            <pc:docMk/>
            <pc:sldMk cId="4024710049" sldId="276"/>
            <ac:picMk id="7" creationId="{B7E2D2D2-1053-3502-C437-1222D5911C1E}"/>
          </ac:picMkLst>
        </pc:picChg>
        <pc:picChg chg="del">
          <ac:chgData name="Madhumita Saha" userId="8fd7aacee87f27f3" providerId="LiveId" clId="{1A6BD209-C146-42BE-8456-5FC8BEF3F57F}" dt="2024-07-25T18:49:02.359" v="56" actId="21"/>
          <ac:picMkLst>
            <pc:docMk/>
            <pc:sldMk cId="4024710049" sldId="276"/>
            <ac:picMk id="8" creationId="{982B193F-520D-902E-6FD6-EF7A4491DB44}"/>
          </ac:picMkLst>
        </pc:picChg>
        <pc:picChg chg="add mod modCrop">
          <ac:chgData name="Madhumita Saha" userId="8fd7aacee87f27f3" providerId="LiveId" clId="{1A6BD209-C146-42BE-8456-5FC8BEF3F57F}" dt="2024-07-26T14:35:31.752" v="162" actId="14100"/>
          <ac:picMkLst>
            <pc:docMk/>
            <pc:sldMk cId="4024710049" sldId="276"/>
            <ac:picMk id="10" creationId="{AA174E92-2F14-EE07-FA7C-A0E60D8F676C}"/>
          </ac:picMkLst>
        </pc:picChg>
      </pc:sldChg>
      <pc:sldChg chg="modSp mod modTransition">
        <pc:chgData name="Madhumita Saha" userId="8fd7aacee87f27f3" providerId="LiveId" clId="{1A6BD209-C146-42BE-8456-5FC8BEF3F57F}" dt="2024-07-29T12:11:35.326" v="569" actId="27636"/>
        <pc:sldMkLst>
          <pc:docMk/>
          <pc:sldMk cId="3534140412" sldId="277"/>
        </pc:sldMkLst>
        <pc:spChg chg="mod">
          <ac:chgData name="Madhumita Saha" userId="8fd7aacee87f27f3" providerId="LiveId" clId="{1A6BD209-C146-42BE-8456-5FC8BEF3F57F}" dt="2024-07-29T12:11:35.326" v="569" actId="27636"/>
          <ac:spMkLst>
            <pc:docMk/>
            <pc:sldMk cId="3534140412" sldId="277"/>
            <ac:spMk id="3" creationId="{23ECEDF0-4E1B-8B78-222B-4B7DC13DAA8A}"/>
          </ac:spMkLst>
        </pc:spChg>
      </pc:sldChg>
      <pc:sldChg chg="modTransition">
        <pc:chgData name="Madhumita Saha" userId="8fd7aacee87f27f3" providerId="LiveId" clId="{1A6BD209-C146-42BE-8456-5FC8BEF3F57F}" dt="2024-07-28T14:19:28.636" v="186"/>
        <pc:sldMkLst>
          <pc:docMk/>
          <pc:sldMk cId="2233611139" sldId="278"/>
        </pc:sldMkLst>
      </pc:sldChg>
      <pc:sldChg chg="modTransition">
        <pc:chgData name="Madhumita Saha" userId="8fd7aacee87f27f3" providerId="LiveId" clId="{1A6BD209-C146-42BE-8456-5FC8BEF3F57F}" dt="2024-07-28T14:19:28.636" v="186"/>
        <pc:sldMkLst>
          <pc:docMk/>
          <pc:sldMk cId="3928305690" sldId="280"/>
        </pc:sldMkLst>
      </pc:sldChg>
      <pc:sldChg chg="addSp delSp modSp new mod modTransition setBg">
        <pc:chgData name="Madhumita Saha" userId="8fd7aacee87f27f3" providerId="LiveId" clId="{1A6BD209-C146-42BE-8456-5FC8BEF3F57F}" dt="2024-07-29T14:43:56.739" v="592" actId="14100"/>
        <pc:sldMkLst>
          <pc:docMk/>
          <pc:sldMk cId="1490982861" sldId="281"/>
        </pc:sldMkLst>
        <pc:spChg chg="del mod">
          <ac:chgData name="Madhumita Saha" userId="8fd7aacee87f27f3" providerId="LiveId" clId="{1A6BD209-C146-42BE-8456-5FC8BEF3F57F}" dt="2024-07-25T18:43:20.929" v="11" actId="21"/>
          <ac:spMkLst>
            <pc:docMk/>
            <pc:sldMk cId="1490982861" sldId="281"/>
            <ac:spMk id="2" creationId="{DB319126-9000-91D9-147B-5B47E747BF36}"/>
          </ac:spMkLst>
        </pc:spChg>
        <pc:spChg chg="del">
          <ac:chgData name="Madhumita Saha" userId="8fd7aacee87f27f3" providerId="LiveId" clId="{1A6BD209-C146-42BE-8456-5FC8BEF3F57F}" dt="2024-07-25T18:43:40.803" v="12" actId="931"/>
          <ac:spMkLst>
            <pc:docMk/>
            <pc:sldMk cId="1490982861" sldId="281"/>
            <ac:spMk id="3" creationId="{52289D27-3781-EF06-B98A-76717FABA1EC}"/>
          </ac:spMkLst>
        </pc:spChg>
        <pc:spChg chg="add del mod">
          <ac:chgData name="Madhumita Saha" userId="8fd7aacee87f27f3" providerId="LiveId" clId="{1A6BD209-C146-42BE-8456-5FC8BEF3F57F}" dt="2024-07-29T14:42:42.100" v="574" actId="931"/>
          <ac:spMkLst>
            <pc:docMk/>
            <pc:sldMk cId="1490982861" sldId="281"/>
            <ac:spMk id="3" creationId="{55937781-C7A5-9BA2-4317-BDF41EACEFF4}"/>
          </ac:spMkLst>
        </pc:spChg>
        <pc:spChg chg="del">
          <ac:chgData name="Madhumita Saha" userId="8fd7aacee87f27f3" providerId="LiveId" clId="{1A6BD209-C146-42BE-8456-5FC8BEF3F57F}" dt="2024-07-25T18:45:35.988" v="23" actId="931"/>
          <ac:spMkLst>
            <pc:docMk/>
            <pc:sldMk cId="1490982861" sldId="281"/>
            <ac:spMk id="4" creationId="{ECC2042B-194C-F96B-7135-723A9BE39CB8}"/>
          </ac:spMkLst>
        </pc:spChg>
        <pc:spChg chg="add del mod">
          <ac:chgData name="Madhumita Saha" userId="8fd7aacee87f27f3" providerId="LiveId" clId="{1A6BD209-C146-42BE-8456-5FC8BEF3F57F}" dt="2024-07-29T14:42:59.277" v="575" actId="931"/>
          <ac:spMkLst>
            <pc:docMk/>
            <pc:sldMk cId="1490982861" sldId="281"/>
            <ac:spMk id="5" creationId="{31BA82C4-D8B4-ED19-DE26-81BA56C2461F}"/>
          </ac:spMkLst>
        </pc:spChg>
        <pc:picChg chg="add del mod modCrop">
          <ac:chgData name="Madhumita Saha" userId="8fd7aacee87f27f3" providerId="LiveId" clId="{1A6BD209-C146-42BE-8456-5FC8BEF3F57F}" dt="2024-07-29T14:41:41.713" v="572" actId="21"/>
          <ac:picMkLst>
            <pc:docMk/>
            <pc:sldMk cId="1490982861" sldId="281"/>
            <ac:picMk id="6" creationId="{DA135FBB-19D0-C9C7-F73C-675C5B9E24F3}"/>
          </ac:picMkLst>
        </pc:picChg>
        <pc:picChg chg="add mod">
          <ac:chgData name="Madhumita Saha" userId="8fd7aacee87f27f3" providerId="LiveId" clId="{1A6BD209-C146-42BE-8456-5FC8BEF3F57F}" dt="2024-07-25T18:47:39.183" v="44" actId="1076"/>
          <ac:picMkLst>
            <pc:docMk/>
            <pc:sldMk cId="1490982861" sldId="281"/>
            <ac:picMk id="7" creationId="{1026FC1D-AF19-C6C7-4E74-6C95C8CDD5CE}"/>
          </ac:picMkLst>
        </pc:picChg>
        <pc:picChg chg="add del mod modCrop">
          <ac:chgData name="Madhumita Saha" userId="8fd7aacee87f27f3" providerId="LiveId" clId="{1A6BD209-C146-42BE-8456-5FC8BEF3F57F}" dt="2024-07-29T14:41:44.465" v="573" actId="21"/>
          <ac:picMkLst>
            <pc:docMk/>
            <pc:sldMk cId="1490982861" sldId="281"/>
            <ac:picMk id="9" creationId="{7C2DA67D-1C85-BC13-8D2A-A9429794CB2A}"/>
          </ac:picMkLst>
        </pc:picChg>
        <pc:picChg chg="add mod">
          <ac:chgData name="Madhumita Saha" userId="8fd7aacee87f27f3" providerId="LiveId" clId="{1A6BD209-C146-42BE-8456-5FC8BEF3F57F}" dt="2024-07-25T18:48:49.952" v="55" actId="1076"/>
          <ac:picMkLst>
            <pc:docMk/>
            <pc:sldMk cId="1490982861" sldId="281"/>
            <ac:picMk id="10" creationId="{57CB90DF-BA9B-D1D3-3D78-081F328674EB}"/>
          </ac:picMkLst>
        </pc:picChg>
        <pc:picChg chg="add mod">
          <ac:chgData name="Madhumita Saha" userId="8fd7aacee87f27f3" providerId="LiveId" clId="{1A6BD209-C146-42BE-8456-5FC8BEF3F57F}" dt="2024-07-29T14:43:27.577" v="585" actId="1076"/>
          <ac:picMkLst>
            <pc:docMk/>
            <pc:sldMk cId="1490982861" sldId="281"/>
            <ac:picMk id="11" creationId="{7E3C7F9E-1923-C9B3-D463-9AAC504036FC}"/>
          </ac:picMkLst>
        </pc:picChg>
        <pc:picChg chg="add mod modCrop">
          <ac:chgData name="Madhumita Saha" userId="8fd7aacee87f27f3" providerId="LiveId" clId="{1A6BD209-C146-42BE-8456-5FC8BEF3F57F}" dt="2024-07-29T14:43:56.739" v="592" actId="14100"/>
          <ac:picMkLst>
            <pc:docMk/>
            <pc:sldMk cId="1490982861" sldId="281"/>
            <ac:picMk id="13" creationId="{BC2C7038-FF31-8BD0-F140-E11871CF664E}"/>
          </ac:picMkLst>
        </pc:picChg>
      </pc:sldChg>
      <pc:sldChg chg="addSp delSp modSp new del mod ord setBg">
        <pc:chgData name="Madhumita Saha" userId="8fd7aacee87f27f3" providerId="LiveId" clId="{1A6BD209-C146-42BE-8456-5FC8BEF3F57F}" dt="2024-07-29T14:27:45.453" v="570" actId="2696"/>
        <pc:sldMkLst>
          <pc:docMk/>
          <pc:sldMk cId="2597041913" sldId="282"/>
        </pc:sldMkLst>
        <pc:spChg chg="add del mod">
          <ac:chgData name="Madhumita Saha" userId="8fd7aacee87f27f3" providerId="LiveId" clId="{1A6BD209-C146-42BE-8456-5FC8BEF3F57F}" dt="2024-07-28T18:32:41.095" v="232" actId="21"/>
          <ac:spMkLst>
            <pc:docMk/>
            <pc:sldMk cId="2597041913" sldId="282"/>
            <ac:spMk id="2" creationId="{64A4D918-0618-24D2-4304-FC8C901CE851}"/>
          </ac:spMkLst>
        </pc:spChg>
        <pc:spChg chg="add del mod">
          <ac:chgData name="Madhumita Saha" userId="8fd7aacee87f27f3" providerId="LiveId" clId="{1A6BD209-C146-42BE-8456-5FC8BEF3F57F}" dt="2024-07-28T18:34:55.137" v="506" actId="2711"/>
          <ac:spMkLst>
            <pc:docMk/>
            <pc:sldMk cId="2597041913" sldId="282"/>
            <ac:spMk id="3" creationId="{11BCC4A3-6BAB-50F1-E243-F0CDFF05C78E}"/>
          </ac:spMkLst>
        </pc:spChg>
        <pc:spChg chg="add del mod">
          <ac:chgData name="Madhumita Saha" userId="8fd7aacee87f27f3" providerId="LiveId" clId="{1A6BD209-C146-42BE-8456-5FC8BEF3F57F}" dt="2024-07-28T18:32:30.618" v="219" actId="21"/>
          <ac:spMkLst>
            <pc:docMk/>
            <pc:sldMk cId="2597041913" sldId="282"/>
            <ac:spMk id="5" creationId="{990D1A7F-BDD7-B4FE-0452-8BB9762E3D30}"/>
          </ac:spMkLst>
        </pc:spChg>
        <pc:picChg chg="add mod">
          <ac:chgData name="Madhumita Saha" userId="8fd7aacee87f27f3" providerId="LiveId" clId="{1A6BD209-C146-42BE-8456-5FC8BEF3F57F}" dt="2024-07-28T18:38:23.569" v="510" actId="14100"/>
          <ac:picMkLst>
            <pc:docMk/>
            <pc:sldMk cId="2597041913" sldId="282"/>
            <ac:picMk id="6" creationId="{BEB47711-6874-A24D-757F-D428D396698E}"/>
          </ac:picMkLst>
        </pc:picChg>
        <pc:picChg chg="add mod">
          <ac:chgData name="Madhumita Saha" userId="8fd7aacee87f27f3" providerId="LiveId" clId="{1A6BD209-C146-42BE-8456-5FC8BEF3F57F}" dt="2024-07-28T18:38:59.920" v="517" actId="1440"/>
          <ac:picMkLst>
            <pc:docMk/>
            <pc:sldMk cId="2597041913" sldId="282"/>
            <ac:picMk id="8" creationId="{9206E217-7FE7-DEA2-B56F-FF978C601047}"/>
          </ac:picMkLst>
        </pc:picChg>
        <pc:picChg chg="add mod">
          <ac:chgData name="Madhumita Saha" userId="8fd7aacee87f27f3" providerId="LiveId" clId="{1A6BD209-C146-42BE-8456-5FC8BEF3F57F}" dt="2024-07-28T18:40:12.992" v="530" actId="1440"/>
          <ac:picMkLst>
            <pc:docMk/>
            <pc:sldMk cId="2597041913" sldId="282"/>
            <ac:picMk id="10" creationId="{9932890B-94A7-F466-DECE-17E5DD8E5248}"/>
          </ac:picMkLst>
        </pc:picChg>
      </pc:sldChg>
      <pc:sldChg chg="new del">
        <pc:chgData name="Madhumita Saha" userId="8fd7aacee87f27f3" providerId="LiveId" clId="{1A6BD209-C146-42BE-8456-5FC8BEF3F57F}" dt="2024-07-28T11:25:09.090" v="166" actId="2696"/>
        <pc:sldMkLst>
          <pc:docMk/>
          <pc:sldMk cId="4278706237" sldId="282"/>
        </pc:sldMkLst>
      </pc:sldChg>
      <pc:sldMasterChg chg="modTransition modSldLayout">
        <pc:chgData name="Madhumita Saha" userId="8fd7aacee87f27f3" providerId="LiveId" clId="{1A6BD209-C146-42BE-8456-5FC8BEF3F57F}" dt="2024-07-28T14:19:28.636" v="186"/>
        <pc:sldMasterMkLst>
          <pc:docMk/>
          <pc:sldMasterMk cId="3380802371" sldId="2147483678"/>
        </pc:sldMasterMkLst>
        <pc:sldLayoutChg chg="modTransition">
          <pc:chgData name="Madhumita Saha" userId="8fd7aacee87f27f3" providerId="LiveId" clId="{1A6BD209-C146-42BE-8456-5FC8BEF3F57F}" dt="2024-07-28T14:19:28.636" v="186"/>
          <pc:sldLayoutMkLst>
            <pc:docMk/>
            <pc:sldMasterMk cId="3380802371" sldId="2147483678"/>
            <pc:sldLayoutMk cId="932360047" sldId="2147483679"/>
          </pc:sldLayoutMkLst>
        </pc:sldLayoutChg>
        <pc:sldLayoutChg chg="modTransition">
          <pc:chgData name="Madhumita Saha" userId="8fd7aacee87f27f3" providerId="LiveId" clId="{1A6BD209-C146-42BE-8456-5FC8BEF3F57F}" dt="2024-07-28T14:19:28.636" v="186"/>
          <pc:sldLayoutMkLst>
            <pc:docMk/>
            <pc:sldMasterMk cId="3380802371" sldId="2147483678"/>
            <pc:sldLayoutMk cId="3304261509" sldId="2147483680"/>
          </pc:sldLayoutMkLst>
        </pc:sldLayoutChg>
        <pc:sldLayoutChg chg="modTransition">
          <pc:chgData name="Madhumita Saha" userId="8fd7aacee87f27f3" providerId="LiveId" clId="{1A6BD209-C146-42BE-8456-5FC8BEF3F57F}" dt="2024-07-28T14:19:28.636" v="186"/>
          <pc:sldLayoutMkLst>
            <pc:docMk/>
            <pc:sldMasterMk cId="3380802371" sldId="2147483678"/>
            <pc:sldLayoutMk cId="1831902347" sldId="2147483681"/>
          </pc:sldLayoutMkLst>
        </pc:sldLayoutChg>
        <pc:sldLayoutChg chg="modTransition">
          <pc:chgData name="Madhumita Saha" userId="8fd7aacee87f27f3" providerId="LiveId" clId="{1A6BD209-C146-42BE-8456-5FC8BEF3F57F}" dt="2024-07-28T14:19:28.636" v="186"/>
          <pc:sldLayoutMkLst>
            <pc:docMk/>
            <pc:sldMasterMk cId="3380802371" sldId="2147483678"/>
            <pc:sldLayoutMk cId="262248490" sldId="2147483682"/>
          </pc:sldLayoutMkLst>
        </pc:sldLayoutChg>
        <pc:sldLayoutChg chg="modTransition">
          <pc:chgData name="Madhumita Saha" userId="8fd7aacee87f27f3" providerId="LiveId" clId="{1A6BD209-C146-42BE-8456-5FC8BEF3F57F}" dt="2024-07-28T14:19:28.636" v="186"/>
          <pc:sldLayoutMkLst>
            <pc:docMk/>
            <pc:sldMasterMk cId="3380802371" sldId="2147483678"/>
            <pc:sldLayoutMk cId="2488634316" sldId="2147483683"/>
          </pc:sldLayoutMkLst>
        </pc:sldLayoutChg>
        <pc:sldLayoutChg chg="modTransition">
          <pc:chgData name="Madhumita Saha" userId="8fd7aacee87f27f3" providerId="LiveId" clId="{1A6BD209-C146-42BE-8456-5FC8BEF3F57F}" dt="2024-07-28T14:19:28.636" v="186"/>
          <pc:sldLayoutMkLst>
            <pc:docMk/>
            <pc:sldMasterMk cId="3380802371" sldId="2147483678"/>
            <pc:sldLayoutMk cId="1912852934" sldId="2147483684"/>
          </pc:sldLayoutMkLst>
        </pc:sldLayoutChg>
        <pc:sldLayoutChg chg="modTransition">
          <pc:chgData name="Madhumita Saha" userId="8fd7aacee87f27f3" providerId="LiveId" clId="{1A6BD209-C146-42BE-8456-5FC8BEF3F57F}" dt="2024-07-28T14:19:28.636" v="186"/>
          <pc:sldLayoutMkLst>
            <pc:docMk/>
            <pc:sldMasterMk cId="3380802371" sldId="2147483678"/>
            <pc:sldLayoutMk cId="3055893977" sldId="2147483685"/>
          </pc:sldLayoutMkLst>
        </pc:sldLayoutChg>
        <pc:sldLayoutChg chg="modTransition">
          <pc:chgData name="Madhumita Saha" userId="8fd7aacee87f27f3" providerId="LiveId" clId="{1A6BD209-C146-42BE-8456-5FC8BEF3F57F}" dt="2024-07-28T14:19:28.636" v="186"/>
          <pc:sldLayoutMkLst>
            <pc:docMk/>
            <pc:sldMasterMk cId="3380802371" sldId="2147483678"/>
            <pc:sldLayoutMk cId="884200366" sldId="2147483686"/>
          </pc:sldLayoutMkLst>
        </pc:sldLayoutChg>
        <pc:sldLayoutChg chg="modTransition">
          <pc:chgData name="Madhumita Saha" userId="8fd7aacee87f27f3" providerId="LiveId" clId="{1A6BD209-C146-42BE-8456-5FC8BEF3F57F}" dt="2024-07-28T14:19:28.636" v="186"/>
          <pc:sldLayoutMkLst>
            <pc:docMk/>
            <pc:sldMasterMk cId="3380802371" sldId="2147483678"/>
            <pc:sldLayoutMk cId="2560907193" sldId="2147483687"/>
          </pc:sldLayoutMkLst>
        </pc:sldLayoutChg>
        <pc:sldLayoutChg chg="modTransition">
          <pc:chgData name="Madhumita Saha" userId="8fd7aacee87f27f3" providerId="LiveId" clId="{1A6BD209-C146-42BE-8456-5FC8BEF3F57F}" dt="2024-07-28T14:19:28.636" v="186"/>
          <pc:sldLayoutMkLst>
            <pc:docMk/>
            <pc:sldMasterMk cId="3380802371" sldId="2147483678"/>
            <pc:sldLayoutMk cId="3326281607" sldId="2147483688"/>
          </pc:sldLayoutMkLst>
        </pc:sldLayoutChg>
        <pc:sldLayoutChg chg="modTransition">
          <pc:chgData name="Madhumita Saha" userId="8fd7aacee87f27f3" providerId="LiveId" clId="{1A6BD209-C146-42BE-8456-5FC8BEF3F57F}" dt="2024-07-28T14:19:28.636" v="186"/>
          <pc:sldLayoutMkLst>
            <pc:docMk/>
            <pc:sldMasterMk cId="3380802371" sldId="2147483678"/>
            <pc:sldLayoutMk cId="1885349447" sldId="2147483689"/>
          </pc:sldLayoutMkLst>
        </pc:sldLayoutChg>
        <pc:sldLayoutChg chg="modTransition">
          <pc:chgData name="Madhumita Saha" userId="8fd7aacee87f27f3" providerId="LiveId" clId="{1A6BD209-C146-42BE-8456-5FC8BEF3F57F}" dt="2024-07-28T14:19:28.636" v="186"/>
          <pc:sldLayoutMkLst>
            <pc:docMk/>
            <pc:sldMasterMk cId="3380802371" sldId="2147483678"/>
            <pc:sldLayoutMk cId="680731691" sldId="2147483690"/>
          </pc:sldLayoutMkLst>
        </pc:sldLayoutChg>
        <pc:sldLayoutChg chg="modTransition">
          <pc:chgData name="Madhumita Saha" userId="8fd7aacee87f27f3" providerId="LiveId" clId="{1A6BD209-C146-42BE-8456-5FC8BEF3F57F}" dt="2024-07-28T14:19:28.636" v="186"/>
          <pc:sldLayoutMkLst>
            <pc:docMk/>
            <pc:sldMasterMk cId="3380802371" sldId="2147483678"/>
            <pc:sldLayoutMk cId="3552434146" sldId="2147483691"/>
          </pc:sldLayoutMkLst>
        </pc:sldLayoutChg>
        <pc:sldLayoutChg chg="modTransition">
          <pc:chgData name="Madhumita Saha" userId="8fd7aacee87f27f3" providerId="LiveId" clId="{1A6BD209-C146-42BE-8456-5FC8BEF3F57F}" dt="2024-07-28T14:19:28.636" v="186"/>
          <pc:sldLayoutMkLst>
            <pc:docMk/>
            <pc:sldMasterMk cId="3380802371" sldId="2147483678"/>
            <pc:sldLayoutMk cId="3927184083" sldId="2147483692"/>
          </pc:sldLayoutMkLst>
        </pc:sldLayoutChg>
        <pc:sldLayoutChg chg="modTransition">
          <pc:chgData name="Madhumita Saha" userId="8fd7aacee87f27f3" providerId="LiveId" clId="{1A6BD209-C146-42BE-8456-5FC8BEF3F57F}" dt="2024-07-28T14:19:28.636" v="186"/>
          <pc:sldLayoutMkLst>
            <pc:docMk/>
            <pc:sldMasterMk cId="3380802371" sldId="2147483678"/>
            <pc:sldLayoutMk cId="992258" sldId="2147483693"/>
          </pc:sldLayoutMkLst>
        </pc:sldLayoutChg>
        <pc:sldLayoutChg chg="modTransition">
          <pc:chgData name="Madhumita Saha" userId="8fd7aacee87f27f3" providerId="LiveId" clId="{1A6BD209-C146-42BE-8456-5FC8BEF3F57F}" dt="2024-07-28T14:19:28.636" v="186"/>
          <pc:sldLayoutMkLst>
            <pc:docMk/>
            <pc:sldMasterMk cId="3380802371" sldId="2147483678"/>
            <pc:sldLayoutMk cId="1877352203" sldId="2147483694"/>
          </pc:sldLayoutMkLst>
        </pc:sldLayoutChg>
        <pc:sldLayoutChg chg="modTransition">
          <pc:chgData name="Madhumita Saha" userId="8fd7aacee87f27f3" providerId="LiveId" clId="{1A6BD209-C146-42BE-8456-5FC8BEF3F57F}" dt="2024-07-28T14:19:28.636" v="186"/>
          <pc:sldLayoutMkLst>
            <pc:docMk/>
            <pc:sldMasterMk cId="3380802371" sldId="2147483678"/>
            <pc:sldLayoutMk cId="4165127842" sldId="2147483695"/>
          </pc:sldLayoutMkLst>
        </pc:sldLayoutChg>
      </pc:sldMasterChg>
    </pc:docChg>
  </pc:docChgLst>
  <pc:docChgLst>
    <pc:chgData name="Madhumita Saha" userId="8fd7aacee87f27f3" providerId="LiveId" clId="{1D8FDE06-D15F-4C8C-BC97-A35D97220242}"/>
    <pc:docChg chg="undo custSel addSld delSld modSld sldOrd">
      <pc:chgData name="Madhumita Saha" userId="8fd7aacee87f27f3" providerId="LiveId" clId="{1D8FDE06-D15F-4C8C-BC97-A35D97220242}" dt="2024-07-17T11:39:09.100" v="2768" actId="207"/>
      <pc:docMkLst>
        <pc:docMk/>
      </pc:docMkLst>
      <pc:sldChg chg="delSp modSp del mod">
        <pc:chgData name="Madhumita Saha" userId="8fd7aacee87f27f3" providerId="LiveId" clId="{1D8FDE06-D15F-4C8C-BC97-A35D97220242}" dt="2024-07-17T08:33:49.636" v="700" actId="47"/>
        <pc:sldMkLst>
          <pc:docMk/>
          <pc:sldMk cId="2483229866" sldId="260"/>
        </pc:sldMkLst>
        <pc:spChg chg="mod">
          <ac:chgData name="Madhumita Saha" userId="8fd7aacee87f27f3" providerId="LiveId" clId="{1D8FDE06-D15F-4C8C-BC97-A35D97220242}" dt="2024-06-21T11:31:15.130" v="602" actId="207"/>
          <ac:spMkLst>
            <pc:docMk/>
            <pc:sldMk cId="2483229866" sldId="260"/>
            <ac:spMk id="2" creationId="{AFA45C07-3B10-2BE3-62E5-5606AC9C1C9D}"/>
          </ac:spMkLst>
        </pc:spChg>
        <pc:spChg chg="mod">
          <ac:chgData name="Madhumita Saha" userId="8fd7aacee87f27f3" providerId="LiveId" clId="{1D8FDE06-D15F-4C8C-BC97-A35D97220242}" dt="2024-06-21T11:27:31.801" v="578" actId="2711"/>
          <ac:spMkLst>
            <pc:docMk/>
            <pc:sldMk cId="2483229866" sldId="260"/>
            <ac:spMk id="3" creationId="{E9FDFC6C-52CD-48EA-CC63-F110ACA752F0}"/>
          </ac:spMkLst>
        </pc:spChg>
        <pc:spChg chg="del mod">
          <ac:chgData name="Madhumita Saha" userId="8fd7aacee87f27f3" providerId="LiveId" clId="{1D8FDE06-D15F-4C8C-BC97-A35D97220242}" dt="2024-06-21T07:23:11.230" v="28" actId="21"/>
          <ac:spMkLst>
            <pc:docMk/>
            <pc:sldMk cId="2483229866" sldId="260"/>
            <ac:spMk id="5" creationId="{57B9408F-E36B-E880-AC99-B1012B36E975}"/>
          </ac:spMkLst>
        </pc:spChg>
      </pc:sldChg>
      <pc:sldChg chg="addSp delSp modSp del mod">
        <pc:chgData name="Madhumita Saha" userId="8fd7aacee87f27f3" providerId="LiveId" clId="{1D8FDE06-D15F-4C8C-BC97-A35D97220242}" dt="2024-07-17T08:33:48.502" v="699" actId="47"/>
        <pc:sldMkLst>
          <pc:docMk/>
          <pc:sldMk cId="3995607928" sldId="261"/>
        </pc:sldMkLst>
        <pc:spChg chg="mod">
          <ac:chgData name="Madhumita Saha" userId="8fd7aacee87f27f3" providerId="LiveId" clId="{1D8FDE06-D15F-4C8C-BC97-A35D97220242}" dt="2024-06-21T11:31:04.740" v="599" actId="207"/>
          <ac:spMkLst>
            <pc:docMk/>
            <pc:sldMk cId="3995607928" sldId="261"/>
            <ac:spMk id="2" creationId="{52CA06D1-867D-88DC-4E03-8B8639EC59A4}"/>
          </ac:spMkLst>
        </pc:spChg>
        <pc:spChg chg="del mod">
          <ac:chgData name="Madhumita Saha" userId="8fd7aacee87f27f3" providerId="LiveId" clId="{1D8FDE06-D15F-4C8C-BC97-A35D97220242}" dt="2024-06-21T10:55:38.301" v="273" actId="21"/>
          <ac:spMkLst>
            <pc:docMk/>
            <pc:sldMk cId="3995607928" sldId="261"/>
            <ac:spMk id="3" creationId="{62C25ED7-F8A3-8B06-6DCA-86F854A57E3C}"/>
          </ac:spMkLst>
        </pc:spChg>
        <pc:spChg chg="add mod">
          <ac:chgData name="Madhumita Saha" userId="8fd7aacee87f27f3" providerId="LiveId" clId="{1D8FDE06-D15F-4C8C-BC97-A35D97220242}" dt="2024-06-21T11:27:18.578" v="577" actId="14100"/>
          <ac:spMkLst>
            <pc:docMk/>
            <pc:sldMk cId="3995607928" sldId="261"/>
            <ac:spMk id="4" creationId="{84ACFC6E-8514-9E30-01F5-BD282416C7FB}"/>
          </ac:spMkLst>
        </pc:spChg>
        <pc:picChg chg="add mod">
          <ac:chgData name="Madhumita Saha" userId="8fd7aacee87f27f3" providerId="LiveId" clId="{1D8FDE06-D15F-4C8C-BC97-A35D97220242}" dt="2024-06-21T11:10:04.471" v="319" actId="1076"/>
          <ac:picMkLst>
            <pc:docMk/>
            <pc:sldMk cId="3995607928" sldId="261"/>
            <ac:picMk id="5" creationId="{C1672306-6DCF-EB06-062E-FD0A45DC7E45}"/>
          </ac:picMkLst>
        </pc:picChg>
        <pc:picChg chg="add del">
          <ac:chgData name="Madhumita Saha" userId="8fd7aacee87f27f3" providerId="LiveId" clId="{1D8FDE06-D15F-4C8C-BC97-A35D97220242}" dt="2024-06-21T10:43:59.512" v="242" actId="21"/>
          <ac:picMkLst>
            <pc:docMk/>
            <pc:sldMk cId="3995607928" sldId="261"/>
            <ac:picMk id="6" creationId="{483BB789-094D-4BEE-C829-EC829FABC6A2}"/>
          </ac:picMkLst>
        </pc:picChg>
        <pc:picChg chg="add del mod">
          <ac:chgData name="Madhumita Saha" userId="8fd7aacee87f27f3" providerId="LiveId" clId="{1D8FDE06-D15F-4C8C-BC97-A35D97220242}" dt="2024-06-21T10:46:25.091" v="249" actId="21"/>
          <ac:picMkLst>
            <pc:docMk/>
            <pc:sldMk cId="3995607928" sldId="261"/>
            <ac:picMk id="7" creationId="{AE74B913-DB6C-6803-C6A7-A95E492BD378}"/>
          </ac:picMkLst>
        </pc:picChg>
        <pc:picChg chg="add del mod">
          <ac:chgData name="Madhumita Saha" userId="8fd7aacee87f27f3" providerId="LiveId" clId="{1D8FDE06-D15F-4C8C-BC97-A35D97220242}" dt="2024-06-21T10:49:55.326" v="256" actId="21"/>
          <ac:picMkLst>
            <pc:docMk/>
            <pc:sldMk cId="3995607928" sldId="261"/>
            <ac:picMk id="8" creationId="{F561EAAD-EA93-EDD1-D66C-2E0982FA5B7A}"/>
          </ac:picMkLst>
        </pc:picChg>
        <pc:picChg chg="add del">
          <ac:chgData name="Madhumita Saha" userId="8fd7aacee87f27f3" providerId="LiveId" clId="{1D8FDE06-D15F-4C8C-BC97-A35D97220242}" dt="2024-06-21T10:50:06.817" v="258" actId="21"/>
          <ac:picMkLst>
            <pc:docMk/>
            <pc:sldMk cId="3995607928" sldId="261"/>
            <ac:picMk id="9" creationId="{28D6FD20-F4F4-EB2A-ACAC-EA0BC4470B65}"/>
          </ac:picMkLst>
        </pc:picChg>
        <pc:picChg chg="add mod">
          <ac:chgData name="Madhumita Saha" userId="8fd7aacee87f27f3" providerId="LiveId" clId="{1D8FDE06-D15F-4C8C-BC97-A35D97220242}" dt="2024-06-21T11:10:06.978" v="320" actId="1076"/>
          <ac:picMkLst>
            <pc:docMk/>
            <pc:sldMk cId="3995607928" sldId="261"/>
            <ac:picMk id="10" creationId="{8258FC02-6069-7365-2B0C-4656DDB181D7}"/>
          </ac:picMkLst>
        </pc:picChg>
      </pc:sldChg>
      <pc:sldChg chg="modSp del mod">
        <pc:chgData name="Madhumita Saha" userId="8fd7aacee87f27f3" providerId="LiveId" clId="{1D8FDE06-D15F-4C8C-BC97-A35D97220242}" dt="2024-07-17T08:33:50.263" v="701" actId="47"/>
        <pc:sldMkLst>
          <pc:docMk/>
          <pc:sldMk cId="994861560" sldId="262"/>
        </pc:sldMkLst>
        <pc:spChg chg="mod">
          <ac:chgData name="Madhumita Saha" userId="8fd7aacee87f27f3" providerId="LiveId" clId="{1D8FDE06-D15F-4C8C-BC97-A35D97220242}" dt="2024-06-21T11:31:27.694" v="605" actId="113"/>
          <ac:spMkLst>
            <pc:docMk/>
            <pc:sldMk cId="994861560" sldId="262"/>
            <ac:spMk id="2" creationId="{C6EE3F84-1802-B98E-4673-64F2D377BCE2}"/>
          </ac:spMkLst>
        </pc:spChg>
        <pc:spChg chg="mod">
          <ac:chgData name="Madhumita Saha" userId="8fd7aacee87f27f3" providerId="LiveId" clId="{1D8FDE06-D15F-4C8C-BC97-A35D97220242}" dt="2024-06-21T11:06:34.752" v="317" actId="20577"/>
          <ac:spMkLst>
            <pc:docMk/>
            <pc:sldMk cId="994861560" sldId="262"/>
            <ac:spMk id="3" creationId="{20FC6AB4-1CA1-F3D4-D279-D32ED9A2234D}"/>
          </ac:spMkLst>
        </pc:spChg>
      </pc:sldChg>
      <pc:sldChg chg="modSp del mod">
        <pc:chgData name="Madhumita Saha" userId="8fd7aacee87f27f3" providerId="LiveId" clId="{1D8FDE06-D15F-4C8C-BC97-A35D97220242}" dt="2024-07-17T08:33:51.699" v="702" actId="47"/>
        <pc:sldMkLst>
          <pc:docMk/>
          <pc:sldMk cId="2508107100" sldId="263"/>
        </pc:sldMkLst>
        <pc:spChg chg="mod">
          <ac:chgData name="Madhumita Saha" userId="8fd7aacee87f27f3" providerId="LiveId" clId="{1D8FDE06-D15F-4C8C-BC97-A35D97220242}" dt="2024-06-21T11:31:39.632" v="608" actId="2711"/>
          <ac:spMkLst>
            <pc:docMk/>
            <pc:sldMk cId="2508107100" sldId="263"/>
            <ac:spMk id="2" creationId="{6F82176C-481D-F2FE-D6F0-F24781B073F5}"/>
          </ac:spMkLst>
        </pc:spChg>
        <pc:spChg chg="mod">
          <ac:chgData name="Madhumita Saha" userId="8fd7aacee87f27f3" providerId="LiveId" clId="{1D8FDE06-D15F-4C8C-BC97-A35D97220242}" dt="2024-06-21T11:27:52.319" v="580" actId="27636"/>
          <ac:spMkLst>
            <pc:docMk/>
            <pc:sldMk cId="2508107100" sldId="263"/>
            <ac:spMk id="3" creationId="{D80D2D51-3412-AF47-5F1F-311C209FABB0}"/>
          </ac:spMkLst>
        </pc:spChg>
      </pc:sldChg>
      <pc:sldChg chg="modSp mod">
        <pc:chgData name="Madhumita Saha" userId="8fd7aacee87f27f3" providerId="LiveId" clId="{1D8FDE06-D15F-4C8C-BC97-A35D97220242}" dt="2024-07-17T08:59:56.451" v="959" actId="20577"/>
        <pc:sldMkLst>
          <pc:docMk/>
          <pc:sldMk cId="966446981" sldId="264"/>
        </pc:sldMkLst>
        <pc:spChg chg="mod">
          <ac:chgData name="Madhumita Saha" userId="8fd7aacee87f27f3" providerId="LiveId" clId="{1D8FDE06-D15F-4C8C-BC97-A35D97220242}" dt="2024-06-21T09:07:56.873" v="103" actId="14100"/>
          <ac:spMkLst>
            <pc:docMk/>
            <pc:sldMk cId="966446981" sldId="264"/>
            <ac:spMk id="2" creationId="{F2E18684-2F82-FCC9-ECCE-2E44EF80CB53}"/>
          </ac:spMkLst>
        </pc:spChg>
        <pc:spChg chg="mod">
          <ac:chgData name="Madhumita Saha" userId="8fd7aacee87f27f3" providerId="LiveId" clId="{1D8FDE06-D15F-4C8C-BC97-A35D97220242}" dt="2024-07-17T08:59:56.451" v="959" actId="20577"/>
          <ac:spMkLst>
            <pc:docMk/>
            <pc:sldMk cId="966446981" sldId="264"/>
            <ac:spMk id="3" creationId="{470BFB23-BFF2-6060-911E-836B6435C7D7}"/>
          </ac:spMkLst>
        </pc:spChg>
      </pc:sldChg>
      <pc:sldChg chg="modSp del mod">
        <pc:chgData name="Madhumita Saha" userId="8fd7aacee87f27f3" providerId="LiveId" clId="{1D8FDE06-D15F-4C8C-BC97-A35D97220242}" dt="2024-07-17T08:33:52.311" v="703" actId="47"/>
        <pc:sldMkLst>
          <pc:docMk/>
          <pc:sldMk cId="3783315390" sldId="265"/>
        </pc:sldMkLst>
        <pc:spChg chg="mod">
          <ac:chgData name="Madhumita Saha" userId="8fd7aacee87f27f3" providerId="LiveId" clId="{1D8FDE06-D15F-4C8C-BC97-A35D97220242}" dt="2024-06-21T11:31:49.971" v="611" actId="207"/>
          <ac:spMkLst>
            <pc:docMk/>
            <pc:sldMk cId="3783315390" sldId="265"/>
            <ac:spMk id="2" creationId="{DFBA5D53-B0B4-74C1-21DA-B0415904A96C}"/>
          </ac:spMkLst>
        </pc:spChg>
        <pc:spChg chg="mod">
          <ac:chgData name="Madhumita Saha" userId="8fd7aacee87f27f3" providerId="LiveId" clId="{1D8FDE06-D15F-4C8C-BC97-A35D97220242}" dt="2024-06-21T11:32:02.333" v="614" actId="2711"/>
          <ac:spMkLst>
            <pc:docMk/>
            <pc:sldMk cId="3783315390" sldId="265"/>
            <ac:spMk id="5" creationId="{98001CDD-B4E4-6540-948F-4E831CD3336F}"/>
          </ac:spMkLst>
        </pc:spChg>
        <pc:spChg chg="mod">
          <ac:chgData name="Madhumita Saha" userId="8fd7aacee87f27f3" providerId="LiveId" clId="{1D8FDE06-D15F-4C8C-BC97-A35D97220242}" dt="2024-07-16T08:25:23.431" v="676" actId="14100"/>
          <ac:spMkLst>
            <pc:docMk/>
            <pc:sldMk cId="3783315390" sldId="265"/>
            <ac:spMk id="6" creationId="{CC5DD3A9-8D62-0827-169D-B610CD0045E2}"/>
          </ac:spMkLst>
        </pc:spChg>
      </pc:sldChg>
      <pc:sldChg chg="addSp delSp modSp new mod ord">
        <pc:chgData name="Madhumita Saha" userId="8fd7aacee87f27f3" providerId="LiveId" clId="{1D8FDE06-D15F-4C8C-BC97-A35D97220242}" dt="2024-06-21T11:32:29.930" v="618" actId="2711"/>
        <pc:sldMkLst>
          <pc:docMk/>
          <pc:sldMk cId="2762143780" sldId="266"/>
        </pc:sldMkLst>
        <pc:spChg chg="add del mod">
          <ac:chgData name="Madhumita Saha" userId="8fd7aacee87f27f3" providerId="LiveId" clId="{1D8FDE06-D15F-4C8C-BC97-A35D97220242}" dt="2024-06-21T09:17:49.472" v="142" actId="21"/>
          <ac:spMkLst>
            <pc:docMk/>
            <pc:sldMk cId="2762143780" sldId="266"/>
            <ac:spMk id="2" creationId="{030758DD-A164-3B67-D3BE-FC8584B7BE2C}"/>
          </ac:spMkLst>
        </pc:spChg>
        <pc:spChg chg="add mod">
          <ac:chgData name="Madhumita Saha" userId="8fd7aacee87f27f3" providerId="LiveId" clId="{1D8FDE06-D15F-4C8C-BC97-A35D97220242}" dt="2024-06-21T11:32:29.930" v="618" actId="2711"/>
          <ac:spMkLst>
            <pc:docMk/>
            <pc:sldMk cId="2762143780" sldId="266"/>
            <ac:spMk id="3" creationId="{B2A45231-6F38-9E73-22F2-00120B77BBA8}"/>
          </ac:spMkLst>
        </pc:spChg>
      </pc:sldChg>
      <pc:sldChg chg="modSp new mod ord">
        <pc:chgData name="Madhumita Saha" userId="8fd7aacee87f27f3" providerId="LiveId" clId="{1D8FDE06-D15F-4C8C-BC97-A35D97220242}" dt="2024-07-17T11:39:09.100" v="2768" actId="207"/>
        <pc:sldMkLst>
          <pc:docMk/>
          <pc:sldMk cId="1366165887" sldId="267"/>
        </pc:sldMkLst>
        <pc:spChg chg="mod">
          <ac:chgData name="Madhumita Saha" userId="8fd7aacee87f27f3" providerId="LiveId" clId="{1D8FDE06-D15F-4C8C-BC97-A35D97220242}" dt="2024-06-21T09:40:23.760" v="203" actId="113"/>
          <ac:spMkLst>
            <pc:docMk/>
            <pc:sldMk cId="1366165887" sldId="267"/>
            <ac:spMk id="2" creationId="{0397DED8-391B-E3A9-6974-88D53AAC8C80}"/>
          </ac:spMkLst>
        </pc:spChg>
        <pc:spChg chg="mod">
          <ac:chgData name="Madhumita Saha" userId="8fd7aacee87f27f3" providerId="LiveId" clId="{1D8FDE06-D15F-4C8C-BC97-A35D97220242}" dt="2024-07-17T11:39:09.100" v="2768" actId="207"/>
          <ac:spMkLst>
            <pc:docMk/>
            <pc:sldMk cId="1366165887" sldId="267"/>
            <ac:spMk id="3" creationId="{DE3E7A4E-9907-16C0-7FF7-DFEE2BD9DE9F}"/>
          </ac:spMkLst>
        </pc:spChg>
      </pc:sldChg>
      <pc:sldChg chg="modSp new mod">
        <pc:chgData name="Madhumita Saha" userId="8fd7aacee87f27f3" providerId="LiveId" clId="{1D8FDE06-D15F-4C8C-BC97-A35D97220242}" dt="2024-07-17T09:08:52.833" v="1153" actId="20577"/>
        <pc:sldMkLst>
          <pc:docMk/>
          <pc:sldMk cId="2040037544" sldId="268"/>
        </pc:sldMkLst>
        <pc:spChg chg="mod">
          <ac:chgData name="Madhumita Saha" userId="8fd7aacee87f27f3" providerId="LiveId" clId="{1D8FDE06-D15F-4C8C-BC97-A35D97220242}" dt="2024-07-17T09:04:00.422" v="1047" actId="12"/>
          <ac:spMkLst>
            <pc:docMk/>
            <pc:sldMk cId="2040037544" sldId="268"/>
            <ac:spMk id="2" creationId="{CB784E87-127A-8C10-0325-D825BDBFBD3B}"/>
          </ac:spMkLst>
        </pc:spChg>
        <pc:spChg chg="mod">
          <ac:chgData name="Madhumita Saha" userId="8fd7aacee87f27f3" providerId="LiveId" clId="{1D8FDE06-D15F-4C8C-BC97-A35D97220242}" dt="2024-07-17T09:08:52.833" v="1153" actId="20577"/>
          <ac:spMkLst>
            <pc:docMk/>
            <pc:sldMk cId="2040037544" sldId="268"/>
            <ac:spMk id="3" creationId="{4AFA6126-3637-6180-0C2B-A4EB87B52EA8}"/>
          </ac:spMkLst>
        </pc:spChg>
      </pc:sldChg>
      <pc:sldChg chg="modSp new del mod ord">
        <pc:chgData name="Madhumita Saha" userId="8fd7aacee87f27f3" providerId="LiveId" clId="{1D8FDE06-D15F-4C8C-BC97-A35D97220242}" dt="2024-07-17T08:33:52.850" v="704" actId="47"/>
        <pc:sldMkLst>
          <pc:docMk/>
          <pc:sldMk cId="3081190784" sldId="268"/>
        </pc:sldMkLst>
        <pc:spChg chg="mod">
          <ac:chgData name="Madhumita Saha" userId="8fd7aacee87f27f3" providerId="LiveId" clId="{1D8FDE06-D15F-4C8C-BC97-A35D97220242}" dt="2024-06-21T09:58:54.040" v="217" actId="403"/>
          <ac:spMkLst>
            <pc:docMk/>
            <pc:sldMk cId="3081190784" sldId="268"/>
            <ac:spMk id="2" creationId="{1F1384F9-D104-FB9C-24FA-38E867B0E9CF}"/>
          </ac:spMkLst>
        </pc:spChg>
        <pc:spChg chg="mod">
          <ac:chgData name="Madhumita Saha" userId="8fd7aacee87f27f3" providerId="LiveId" clId="{1D8FDE06-D15F-4C8C-BC97-A35D97220242}" dt="2024-06-21T09:58:45.672" v="216" actId="14100"/>
          <ac:spMkLst>
            <pc:docMk/>
            <pc:sldMk cId="3081190784" sldId="268"/>
            <ac:spMk id="3" creationId="{A2957D71-18AC-75FF-1252-3B99079ED9DB}"/>
          </ac:spMkLst>
        </pc:spChg>
        <pc:spChg chg="mod">
          <ac:chgData name="Madhumita Saha" userId="8fd7aacee87f27f3" providerId="LiveId" clId="{1D8FDE06-D15F-4C8C-BC97-A35D97220242}" dt="2024-06-21T09:58:45.672" v="216" actId="14100"/>
          <ac:spMkLst>
            <pc:docMk/>
            <pc:sldMk cId="3081190784" sldId="268"/>
            <ac:spMk id="4" creationId="{8ADEA005-3F07-CC56-24BD-65A597DF93E2}"/>
          </ac:spMkLst>
        </pc:spChg>
      </pc:sldChg>
      <pc:sldChg chg="modSp new del mod">
        <pc:chgData name="Madhumita Saha" userId="8fd7aacee87f27f3" providerId="LiveId" clId="{1D8FDE06-D15F-4C8C-BC97-A35D97220242}" dt="2024-06-21T11:30:23.678" v="590" actId="2696"/>
        <pc:sldMkLst>
          <pc:docMk/>
          <pc:sldMk cId="857148044" sldId="269"/>
        </pc:sldMkLst>
        <pc:spChg chg="mod">
          <ac:chgData name="Madhumita Saha" userId="8fd7aacee87f27f3" providerId="LiveId" clId="{1D8FDE06-D15F-4C8C-BC97-A35D97220242}" dt="2024-06-21T10:00:01.410" v="226" actId="20577"/>
          <ac:spMkLst>
            <pc:docMk/>
            <pc:sldMk cId="857148044" sldId="269"/>
            <ac:spMk id="2" creationId="{568A7419-B693-27BF-B82F-01F84FE6E513}"/>
          </ac:spMkLst>
        </pc:spChg>
      </pc:sldChg>
      <pc:sldChg chg="addSp delSp modSp new mod setBg delAnim modAnim">
        <pc:chgData name="Madhumita Saha" userId="8fd7aacee87f27f3" providerId="LiveId" clId="{1D8FDE06-D15F-4C8C-BC97-A35D97220242}" dt="2024-07-17T11:05:53.668" v="2591" actId="1076"/>
        <pc:sldMkLst>
          <pc:docMk/>
          <pc:sldMk cId="2894636060" sldId="269"/>
        </pc:sldMkLst>
        <pc:spChg chg="del mod">
          <ac:chgData name="Madhumita Saha" userId="8fd7aacee87f27f3" providerId="LiveId" clId="{1D8FDE06-D15F-4C8C-BC97-A35D97220242}" dt="2024-07-17T10:55:03.124" v="2556" actId="21"/>
          <ac:spMkLst>
            <pc:docMk/>
            <pc:sldMk cId="2894636060" sldId="269"/>
            <ac:spMk id="2" creationId="{A5828C29-BA75-21AB-9EDA-5C3DB16EBFF9}"/>
          </ac:spMkLst>
        </pc:spChg>
        <pc:picChg chg="add del mod modCrop">
          <ac:chgData name="Madhumita Saha" userId="8fd7aacee87f27f3" providerId="LiveId" clId="{1D8FDE06-D15F-4C8C-BC97-A35D97220242}" dt="2024-07-17T10:38:13.553" v="2504" actId="21"/>
          <ac:picMkLst>
            <pc:docMk/>
            <pc:sldMk cId="2894636060" sldId="269"/>
            <ac:picMk id="4" creationId="{C5B1AB3B-2250-35BC-9B2D-A9372BE7781A}"/>
          </ac:picMkLst>
        </pc:picChg>
        <pc:picChg chg="add del mod">
          <ac:chgData name="Madhumita Saha" userId="8fd7aacee87f27f3" providerId="LiveId" clId="{1D8FDE06-D15F-4C8C-BC97-A35D97220242}" dt="2024-07-17T10:38:20.186" v="2505" actId="21"/>
          <ac:picMkLst>
            <pc:docMk/>
            <pc:sldMk cId="2894636060" sldId="269"/>
            <ac:picMk id="5" creationId="{D0DB802C-B5C8-000D-0E95-40F24781D75B}"/>
          </ac:picMkLst>
        </pc:picChg>
        <pc:picChg chg="add mod">
          <ac:chgData name="Madhumita Saha" userId="8fd7aacee87f27f3" providerId="LiveId" clId="{1D8FDE06-D15F-4C8C-BC97-A35D97220242}" dt="2024-07-17T10:43:34.569" v="2533" actId="1440"/>
          <ac:picMkLst>
            <pc:docMk/>
            <pc:sldMk cId="2894636060" sldId="269"/>
            <ac:picMk id="6" creationId="{2F5849DE-8B62-C3ED-DB35-EB50106AFCDC}"/>
          </ac:picMkLst>
        </pc:picChg>
        <pc:picChg chg="add mod">
          <ac:chgData name="Madhumita Saha" userId="8fd7aacee87f27f3" providerId="LiveId" clId="{1D8FDE06-D15F-4C8C-BC97-A35D97220242}" dt="2024-07-17T10:48:15.216" v="2541" actId="1076"/>
          <ac:picMkLst>
            <pc:docMk/>
            <pc:sldMk cId="2894636060" sldId="269"/>
            <ac:picMk id="7" creationId="{1D40BCF0-CB50-05D1-313C-BB164FDB1CE1}"/>
          </ac:picMkLst>
        </pc:picChg>
        <pc:picChg chg="add mod">
          <ac:chgData name="Madhumita Saha" userId="8fd7aacee87f27f3" providerId="LiveId" clId="{1D8FDE06-D15F-4C8C-BC97-A35D97220242}" dt="2024-07-17T10:49:15.575" v="2549" actId="1440"/>
          <ac:picMkLst>
            <pc:docMk/>
            <pc:sldMk cId="2894636060" sldId="269"/>
            <ac:picMk id="8" creationId="{CB868AA4-650A-0987-FD9F-49E8DC823527}"/>
          </ac:picMkLst>
        </pc:picChg>
        <pc:picChg chg="add mod modCrop">
          <ac:chgData name="Madhumita Saha" userId="8fd7aacee87f27f3" providerId="LiveId" clId="{1D8FDE06-D15F-4C8C-BC97-A35D97220242}" dt="2024-07-17T10:56:20.397" v="2564" actId="18131"/>
          <ac:picMkLst>
            <pc:docMk/>
            <pc:sldMk cId="2894636060" sldId="269"/>
            <ac:picMk id="9" creationId="{0A371F32-2C29-4F21-1900-78E4D299388B}"/>
          </ac:picMkLst>
        </pc:picChg>
        <pc:picChg chg="add mod modCrop">
          <ac:chgData name="Madhumita Saha" userId="8fd7aacee87f27f3" providerId="LiveId" clId="{1D8FDE06-D15F-4C8C-BC97-A35D97220242}" dt="2024-07-17T10:56:42.232" v="2567" actId="18131"/>
          <ac:picMkLst>
            <pc:docMk/>
            <pc:sldMk cId="2894636060" sldId="269"/>
            <ac:picMk id="10" creationId="{361CC2E6-FF31-597C-8110-E6C145E29453}"/>
          </ac:picMkLst>
        </pc:picChg>
        <pc:picChg chg="add del mod modCrop">
          <ac:chgData name="Madhumita Saha" userId="8fd7aacee87f27f3" providerId="LiveId" clId="{1D8FDE06-D15F-4C8C-BC97-A35D97220242}" dt="2024-07-17T10:58:36.758" v="2577" actId="21"/>
          <ac:picMkLst>
            <pc:docMk/>
            <pc:sldMk cId="2894636060" sldId="269"/>
            <ac:picMk id="11" creationId="{EC962125-A7CD-4A30-979A-C1B23D05A02C}"/>
          </ac:picMkLst>
        </pc:picChg>
        <pc:picChg chg="add del">
          <ac:chgData name="Madhumita Saha" userId="8fd7aacee87f27f3" providerId="LiveId" clId="{1D8FDE06-D15F-4C8C-BC97-A35D97220242}" dt="2024-07-17T10:58:43.675" v="2579" actId="21"/>
          <ac:picMkLst>
            <pc:docMk/>
            <pc:sldMk cId="2894636060" sldId="269"/>
            <ac:picMk id="12" creationId="{7C8EC89E-44D2-2932-5142-3BA18A8CCBF8}"/>
          </ac:picMkLst>
        </pc:picChg>
        <pc:picChg chg="add mod modCrop">
          <ac:chgData name="Madhumita Saha" userId="8fd7aacee87f27f3" providerId="LiveId" clId="{1D8FDE06-D15F-4C8C-BC97-A35D97220242}" dt="2024-07-17T11:03:15.354" v="2582" actId="18131"/>
          <ac:picMkLst>
            <pc:docMk/>
            <pc:sldMk cId="2894636060" sldId="269"/>
            <ac:picMk id="13" creationId="{33ADF8B7-10DF-94B4-D7E2-7EDC0C586E0F}"/>
          </ac:picMkLst>
        </pc:picChg>
        <pc:picChg chg="add del mod">
          <ac:chgData name="Madhumita Saha" userId="8fd7aacee87f27f3" providerId="LiveId" clId="{1D8FDE06-D15F-4C8C-BC97-A35D97220242}" dt="2024-07-17T10:55:16.244" v="2559" actId="21"/>
          <ac:picMkLst>
            <pc:docMk/>
            <pc:sldMk cId="2894636060" sldId="269"/>
            <ac:picMk id="1026" creationId="{63563FAC-D7FD-15F3-1744-8026992C5A14}"/>
          </ac:picMkLst>
        </pc:picChg>
        <pc:picChg chg="add mod">
          <ac:chgData name="Madhumita Saha" userId="8fd7aacee87f27f3" providerId="LiveId" clId="{1D8FDE06-D15F-4C8C-BC97-A35D97220242}" dt="2024-07-17T11:05:53.668" v="2591" actId="1076"/>
          <ac:picMkLst>
            <pc:docMk/>
            <pc:sldMk cId="2894636060" sldId="269"/>
            <ac:picMk id="1028" creationId="{A1924E17-6EDB-138C-4502-9A3EEE213C0A}"/>
          </ac:picMkLst>
        </pc:picChg>
      </pc:sldChg>
      <pc:sldChg chg="addSp delSp modSp new del mod ord">
        <pc:chgData name="Madhumita Saha" userId="8fd7aacee87f27f3" providerId="LiveId" clId="{1D8FDE06-D15F-4C8C-BC97-A35D97220242}" dt="2024-07-17T08:33:42.682" v="698" actId="2696"/>
        <pc:sldMkLst>
          <pc:docMk/>
          <pc:sldMk cId="133545585" sldId="270"/>
        </pc:sldMkLst>
        <pc:spChg chg="mod">
          <ac:chgData name="Madhumita Saha" userId="8fd7aacee87f27f3" providerId="LiveId" clId="{1D8FDE06-D15F-4C8C-BC97-A35D97220242}" dt="2024-06-21T11:30:51.354" v="596" actId="113"/>
          <ac:spMkLst>
            <pc:docMk/>
            <pc:sldMk cId="133545585" sldId="270"/>
            <ac:spMk id="2" creationId="{9D740765-E50E-873F-2F81-4081AF380CCF}"/>
          </ac:spMkLst>
        </pc:spChg>
        <pc:spChg chg="del">
          <ac:chgData name="Madhumita Saha" userId="8fd7aacee87f27f3" providerId="LiveId" clId="{1D8FDE06-D15F-4C8C-BC97-A35D97220242}" dt="2024-06-21T11:14:18.997" v="365"/>
          <ac:spMkLst>
            <pc:docMk/>
            <pc:sldMk cId="133545585" sldId="270"/>
            <ac:spMk id="3" creationId="{5CD50309-9480-7725-BE7F-89F609224E76}"/>
          </ac:spMkLst>
        </pc:spChg>
        <pc:spChg chg="mod">
          <ac:chgData name="Madhumita Saha" userId="8fd7aacee87f27f3" providerId="LiveId" clId="{1D8FDE06-D15F-4C8C-BC97-A35D97220242}" dt="2024-07-17T08:33:33.781" v="696" actId="6549"/>
          <ac:spMkLst>
            <pc:docMk/>
            <pc:sldMk cId="133545585" sldId="270"/>
            <ac:spMk id="4" creationId="{718570C6-8287-395E-B215-9A16FAB73846}"/>
          </ac:spMkLst>
        </pc:spChg>
        <pc:spChg chg="add">
          <ac:chgData name="Madhumita Saha" userId="8fd7aacee87f27f3" providerId="LiveId" clId="{1D8FDE06-D15F-4C8C-BC97-A35D97220242}" dt="2024-06-21T11:22:13.927" v="475"/>
          <ac:spMkLst>
            <pc:docMk/>
            <pc:sldMk cId="133545585" sldId="270"/>
            <ac:spMk id="6" creationId="{4B85743E-6F75-6C0A-3AAC-8E210FEC2901}"/>
          </ac:spMkLst>
        </pc:spChg>
        <pc:spChg chg="add mod">
          <ac:chgData name="Madhumita Saha" userId="8fd7aacee87f27f3" providerId="LiveId" clId="{1D8FDE06-D15F-4C8C-BC97-A35D97220242}" dt="2024-07-17T08:33:36.959" v="697" actId="478"/>
          <ac:spMkLst>
            <pc:docMk/>
            <pc:sldMk cId="133545585" sldId="270"/>
            <ac:spMk id="6" creationId="{AE9165B7-6337-57ED-E613-EC198E45566F}"/>
          </ac:spMkLst>
        </pc:spChg>
        <pc:spChg chg="add">
          <ac:chgData name="Madhumita Saha" userId="8fd7aacee87f27f3" providerId="LiveId" clId="{1D8FDE06-D15F-4C8C-BC97-A35D97220242}" dt="2024-06-21T11:22:18.457" v="476"/>
          <ac:spMkLst>
            <pc:docMk/>
            <pc:sldMk cId="133545585" sldId="270"/>
            <ac:spMk id="7" creationId="{3D40E337-CBFC-9D23-8109-BD64FB44005F}"/>
          </ac:spMkLst>
        </pc:spChg>
        <pc:spChg chg="add mod">
          <ac:chgData name="Madhumita Saha" userId="8fd7aacee87f27f3" providerId="LiveId" clId="{1D8FDE06-D15F-4C8C-BC97-A35D97220242}" dt="2024-06-21T11:22:28.006" v="480"/>
          <ac:spMkLst>
            <pc:docMk/>
            <pc:sldMk cId="133545585" sldId="270"/>
            <ac:spMk id="8" creationId="{E5EC8D24-3C76-539F-66DF-7729E266BEF4}"/>
          </ac:spMkLst>
        </pc:spChg>
        <pc:spChg chg="add">
          <ac:chgData name="Madhumita Saha" userId="8fd7aacee87f27f3" providerId="LiveId" clId="{1D8FDE06-D15F-4C8C-BC97-A35D97220242}" dt="2024-06-21T11:22:41.389" v="485"/>
          <ac:spMkLst>
            <pc:docMk/>
            <pc:sldMk cId="133545585" sldId="270"/>
            <ac:spMk id="9" creationId="{D8D801F3-86CF-DF88-891A-91B6C208084B}"/>
          </ac:spMkLst>
        </pc:spChg>
        <pc:spChg chg="add">
          <ac:chgData name="Madhumita Saha" userId="8fd7aacee87f27f3" providerId="LiveId" clId="{1D8FDE06-D15F-4C8C-BC97-A35D97220242}" dt="2024-06-21T11:23:05.873" v="501"/>
          <ac:spMkLst>
            <pc:docMk/>
            <pc:sldMk cId="133545585" sldId="270"/>
            <ac:spMk id="10" creationId="{8043C805-BF40-FF24-7B1B-54B2CE2C7546}"/>
          </ac:spMkLst>
        </pc:spChg>
        <pc:spChg chg="add">
          <ac:chgData name="Madhumita Saha" userId="8fd7aacee87f27f3" providerId="LiveId" clId="{1D8FDE06-D15F-4C8C-BC97-A35D97220242}" dt="2024-06-21T11:23:13.499" v="509"/>
          <ac:spMkLst>
            <pc:docMk/>
            <pc:sldMk cId="133545585" sldId="270"/>
            <ac:spMk id="11" creationId="{C915A268-FDC9-E687-0D74-AFCEC945F80F}"/>
          </ac:spMkLst>
        </pc:spChg>
        <pc:picChg chg="add del mod modCrop">
          <ac:chgData name="Madhumita Saha" userId="8fd7aacee87f27f3" providerId="LiveId" clId="{1D8FDE06-D15F-4C8C-BC97-A35D97220242}" dt="2024-07-17T08:33:36.959" v="697" actId="478"/>
          <ac:picMkLst>
            <pc:docMk/>
            <pc:sldMk cId="133545585" sldId="270"/>
            <ac:picMk id="5" creationId="{F66BDEC9-1C45-B5E1-05F7-05EB99C42CBE}"/>
          </ac:picMkLst>
        </pc:picChg>
      </pc:sldChg>
      <pc:sldChg chg="modSp new mod">
        <pc:chgData name="Madhumita Saha" userId="8fd7aacee87f27f3" providerId="LiveId" clId="{1D8FDE06-D15F-4C8C-BC97-A35D97220242}" dt="2024-07-17T09:38:31.904" v="2487" actId="14100"/>
        <pc:sldMkLst>
          <pc:docMk/>
          <pc:sldMk cId="1820405830" sldId="270"/>
        </pc:sldMkLst>
        <pc:spChg chg="mod">
          <ac:chgData name="Madhumita Saha" userId="8fd7aacee87f27f3" providerId="LiveId" clId="{1D8FDE06-D15F-4C8C-BC97-A35D97220242}" dt="2024-07-17T09:38:31.904" v="2487" actId="14100"/>
          <ac:spMkLst>
            <pc:docMk/>
            <pc:sldMk cId="1820405830" sldId="270"/>
            <ac:spMk id="2" creationId="{22169D7E-B699-44FC-4413-2EA960D6DD63}"/>
          </ac:spMkLst>
        </pc:spChg>
        <pc:spChg chg="mod">
          <ac:chgData name="Madhumita Saha" userId="8fd7aacee87f27f3" providerId="LiveId" clId="{1D8FDE06-D15F-4C8C-BC97-A35D97220242}" dt="2024-07-17T09:38:17.735" v="2484" actId="255"/>
          <ac:spMkLst>
            <pc:docMk/>
            <pc:sldMk cId="1820405830" sldId="270"/>
            <ac:spMk id="3" creationId="{3C8D6F41-E16C-3156-A830-137F6E92EF82}"/>
          </ac:spMkLst>
        </pc:spChg>
      </pc:sldChg>
      <pc:sldChg chg="addSp delSp modSp new del mod">
        <pc:chgData name="Madhumita Saha" userId="8fd7aacee87f27f3" providerId="LiveId" clId="{1D8FDE06-D15F-4C8C-BC97-A35D97220242}" dt="2024-07-17T09:12:12.182" v="1201" actId="2696"/>
        <pc:sldMkLst>
          <pc:docMk/>
          <pc:sldMk cId="2658167510" sldId="270"/>
        </pc:sldMkLst>
        <pc:spChg chg="del">
          <ac:chgData name="Madhumita Saha" userId="8fd7aacee87f27f3" providerId="LiveId" clId="{1D8FDE06-D15F-4C8C-BC97-A35D97220242}" dt="2024-07-17T09:11:04.631" v="1193" actId="21"/>
          <ac:spMkLst>
            <pc:docMk/>
            <pc:sldMk cId="2658167510" sldId="270"/>
            <ac:spMk id="2" creationId="{D4AD944E-BF94-2562-D7F0-4BC933166B1E}"/>
          </ac:spMkLst>
        </pc:spChg>
        <pc:spChg chg="del mod">
          <ac:chgData name="Madhumita Saha" userId="8fd7aacee87f27f3" providerId="LiveId" clId="{1D8FDE06-D15F-4C8C-BC97-A35D97220242}" dt="2024-07-17T09:10:52.316" v="1192" actId="21"/>
          <ac:spMkLst>
            <pc:docMk/>
            <pc:sldMk cId="2658167510" sldId="270"/>
            <ac:spMk id="3" creationId="{C68EDD0C-313C-0C4C-2AB8-611C4176B0F7}"/>
          </ac:spMkLst>
        </pc:spChg>
        <pc:spChg chg="mod">
          <ac:chgData name="Madhumita Saha" userId="8fd7aacee87f27f3" providerId="LiveId" clId="{1D8FDE06-D15F-4C8C-BC97-A35D97220242}" dt="2024-07-17T09:11:29.877" v="1194" actId="688"/>
          <ac:spMkLst>
            <pc:docMk/>
            <pc:sldMk cId="2658167510" sldId="270"/>
            <ac:spMk id="4" creationId="{8E51AD77-95A3-313E-BF20-8130BFBFE853}"/>
          </ac:spMkLst>
        </pc:spChg>
        <pc:picChg chg="add mod">
          <ac:chgData name="Madhumita Saha" userId="8fd7aacee87f27f3" providerId="LiveId" clId="{1D8FDE06-D15F-4C8C-BC97-A35D97220242}" dt="2024-07-17T09:12:01.587" v="1200" actId="14100"/>
          <ac:picMkLst>
            <pc:docMk/>
            <pc:sldMk cId="2658167510" sldId="270"/>
            <ac:picMk id="5" creationId="{CF8638A7-4641-E1B3-4B2F-0D0DFB9E5379}"/>
          </ac:picMkLst>
        </pc:picChg>
      </pc:sldChg>
      <pc:sldChg chg="modSp new mod">
        <pc:chgData name="Madhumita Saha" userId="8fd7aacee87f27f3" providerId="LiveId" clId="{1D8FDE06-D15F-4C8C-BC97-A35D97220242}" dt="2024-07-17T09:35:58.394" v="2427" actId="113"/>
        <pc:sldMkLst>
          <pc:docMk/>
          <pc:sldMk cId="3118282764" sldId="271"/>
        </pc:sldMkLst>
        <pc:spChg chg="mod">
          <ac:chgData name="Madhumita Saha" userId="8fd7aacee87f27f3" providerId="LiveId" clId="{1D8FDE06-D15F-4C8C-BC97-A35D97220242}" dt="2024-07-17T09:35:58.394" v="2427" actId="113"/>
          <ac:spMkLst>
            <pc:docMk/>
            <pc:sldMk cId="3118282764" sldId="271"/>
            <ac:spMk id="2" creationId="{95681B44-12B5-F504-6830-F19B17A6A7D6}"/>
          </ac:spMkLst>
        </pc:spChg>
        <pc:spChg chg="mod">
          <ac:chgData name="Madhumita Saha" userId="8fd7aacee87f27f3" providerId="LiveId" clId="{1D8FDE06-D15F-4C8C-BC97-A35D97220242}" dt="2024-07-17T09:23:41.754" v="1916" actId="20577"/>
          <ac:spMkLst>
            <pc:docMk/>
            <pc:sldMk cId="3118282764" sldId="271"/>
            <ac:spMk id="3" creationId="{D6186E10-F196-173E-E7E4-23BAD0A91B25}"/>
          </ac:spMkLst>
        </pc:spChg>
      </pc:sldChg>
      <pc:sldChg chg="modSp new del mod">
        <pc:chgData name="Madhumita Saha" userId="8fd7aacee87f27f3" providerId="LiveId" clId="{1D8FDE06-D15F-4C8C-BC97-A35D97220242}" dt="2024-07-17T08:33:53.354" v="705" actId="47"/>
        <pc:sldMkLst>
          <pc:docMk/>
          <pc:sldMk cId="3903049835" sldId="271"/>
        </pc:sldMkLst>
        <pc:spChg chg="mod">
          <ac:chgData name="Madhumita Saha" userId="8fd7aacee87f27f3" providerId="LiveId" clId="{1D8FDE06-D15F-4C8C-BC97-A35D97220242}" dt="2024-06-21T11:32:15.431" v="617" actId="113"/>
          <ac:spMkLst>
            <pc:docMk/>
            <pc:sldMk cId="3903049835" sldId="271"/>
            <ac:spMk id="2" creationId="{2050F333-3EC3-3DE9-D279-E5C0C531C5B8}"/>
          </ac:spMkLst>
        </pc:spChg>
      </pc:sldChg>
      <pc:sldChg chg="addSp delSp modSp new mod">
        <pc:chgData name="Madhumita Saha" userId="8fd7aacee87f27f3" providerId="LiveId" clId="{1D8FDE06-D15F-4C8C-BC97-A35D97220242}" dt="2024-07-17T11:14:09.923" v="2654" actId="2711"/>
        <pc:sldMkLst>
          <pc:docMk/>
          <pc:sldMk cId="1599821984" sldId="272"/>
        </pc:sldMkLst>
        <pc:spChg chg="mod">
          <ac:chgData name="Madhumita Saha" userId="8fd7aacee87f27f3" providerId="LiveId" clId="{1D8FDE06-D15F-4C8C-BC97-A35D97220242}" dt="2024-07-17T09:36:08.866" v="2429" actId="113"/>
          <ac:spMkLst>
            <pc:docMk/>
            <pc:sldMk cId="1599821984" sldId="272"/>
            <ac:spMk id="2" creationId="{53542146-5B55-FF4F-C22B-BEE40B67B4FF}"/>
          </ac:spMkLst>
        </pc:spChg>
        <pc:spChg chg="del">
          <ac:chgData name="Madhumita Saha" userId="8fd7aacee87f27f3" providerId="LiveId" clId="{1D8FDE06-D15F-4C8C-BC97-A35D97220242}" dt="2024-07-17T10:22:39.546" v="2491" actId="931"/>
          <ac:spMkLst>
            <pc:docMk/>
            <pc:sldMk cId="1599821984" sldId="272"/>
            <ac:spMk id="3" creationId="{3CAB88CE-38E4-5EBA-2E1C-D8D923C65AD4}"/>
          </ac:spMkLst>
        </pc:spChg>
        <pc:spChg chg="del">
          <ac:chgData name="Madhumita Saha" userId="8fd7aacee87f27f3" providerId="LiveId" clId="{1D8FDE06-D15F-4C8C-BC97-A35D97220242}" dt="2024-07-17T10:25:38.283" v="2494" actId="931"/>
          <ac:spMkLst>
            <pc:docMk/>
            <pc:sldMk cId="1599821984" sldId="272"/>
            <ac:spMk id="4" creationId="{DE9BB7EC-4929-CF28-C9E5-0E462174A79E}"/>
          </ac:spMkLst>
        </pc:spChg>
        <pc:spChg chg="add mod">
          <ac:chgData name="Madhumita Saha" userId="8fd7aacee87f27f3" providerId="LiveId" clId="{1D8FDE06-D15F-4C8C-BC97-A35D97220242}" dt="2024-07-17T11:12:37.350" v="2616" actId="2711"/>
          <ac:spMkLst>
            <pc:docMk/>
            <pc:sldMk cId="1599821984" sldId="272"/>
            <ac:spMk id="9" creationId="{C8291750-1BE6-BAAA-9FD0-FEC26A717B1F}"/>
          </ac:spMkLst>
        </pc:spChg>
        <pc:spChg chg="add mod">
          <ac:chgData name="Madhumita Saha" userId="8fd7aacee87f27f3" providerId="LiveId" clId="{1D8FDE06-D15F-4C8C-BC97-A35D97220242}" dt="2024-07-17T11:14:09.923" v="2654" actId="2711"/>
          <ac:spMkLst>
            <pc:docMk/>
            <pc:sldMk cId="1599821984" sldId="272"/>
            <ac:spMk id="10" creationId="{2C68ED01-260D-1C97-3F0F-807AC6DD05B9}"/>
          </ac:spMkLst>
        </pc:spChg>
        <pc:picChg chg="add mod">
          <ac:chgData name="Madhumita Saha" userId="8fd7aacee87f27f3" providerId="LiveId" clId="{1D8FDE06-D15F-4C8C-BC97-A35D97220242}" dt="2024-07-17T10:22:49.419" v="2493" actId="14100"/>
          <ac:picMkLst>
            <pc:docMk/>
            <pc:sldMk cId="1599821984" sldId="272"/>
            <ac:picMk id="6" creationId="{27A8289A-B034-3F7B-B0F0-AE224639FD89}"/>
          </ac:picMkLst>
        </pc:picChg>
        <pc:picChg chg="add mod">
          <ac:chgData name="Madhumita Saha" userId="8fd7aacee87f27f3" providerId="LiveId" clId="{1D8FDE06-D15F-4C8C-BC97-A35D97220242}" dt="2024-07-17T10:25:38.283" v="2494" actId="931"/>
          <ac:picMkLst>
            <pc:docMk/>
            <pc:sldMk cId="1599821984" sldId="272"/>
            <ac:picMk id="8" creationId="{CCDE429A-83C2-31C7-32E0-0D3BE9BF8034}"/>
          </ac:picMkLst>
        </pc:picChg>
      </pc:sldChg>
      <pc:sldChg chg="modSp new mod">
        <pc:chgData name="Madhumita Saha" userId="8fd7aacee87f27f3" providerId="LiveId" clId="{1D8FDE06-D15F-4C8C-BC97-A35D97220242}" dt="2024-07-17T09:36:18.630" v="2431" actId="113"/>
        <pc:sldMkLst>
          <pc:docMk/>
          <pc:sldMk cId="962245702" sldId="273"/>
        </pc:sldMkLst>
        <pc:spChg chg="mod">
          <ac:chgData name="Madhumita Saha" userId="8fd7aacee87f27f3" providerId="LiveId" clId="{1D8FDE06-D15F-4C8C-BC97-A35D97220242}" dt="2024-07-17T09:36:18.630" v="2431" actId="113"/>
          <ac:spMkLst>
            <pc:docMk/>
            <pc:sldMk cId="962245702" sldId="273"/>
            <ac:spMk id="2" creationId="{CA9EEA57-1A5C-A76D-F1E8-E5D360670A87}"/>
          </ac:spMkLst>
        </pc:spChg>
      </pc:sldChg>
      <pc:sldChg chg="addSp delSp modSp new mod">
        <pc:chgData name="Madhumita Saha" userId="8fd7aacee87f27f3" providerId="LiveId" clId="{1D8FDE06-D15F-4C8C-BC97-A35D97220242}" dt="2024-07-17T10:19:40.411" v="2490" actId="1076"/>
        <pc:sldMkLst>
          <pc:docMk/>
          <pc:sldMk cId="2097633502" sldId="274"/>
        </pc:sldMkLst>
        <pc:spChg chg="mod">
          <ac:chgData name="Madhumita Saha" userId="8fd7aacee87f27f3" providerId="LiveId" clId="{1D8FDE06-D15F-4C8C-BC97-A35D97220242}" dt="2024-07-17T09:36:26.258" v="2433" actId="113"/>
          <ac:spMkLst>
            <pc:docMk/>
            <pc:sldMk cId="2097633502" sldId="274"/>
            <ac:spMk id="2" creationId="{65081FE8-7913-0DC6-E45F-90A02DD74D2A}"/>
          </ac:spMkLst>
        </pc:spChg>
        <pc:spChg chg="del">
          <ac:chgData name="Madhumita Saha" userId="8fd7aacee87f27f3" providerId="LiveId" clId="{1D8FDE06-D15F-4C8C-BC97-A35D97220242}" dt="2024-07-17T10:19:28.675" v="2488" actId="931"/>
          <ac:spMkLst>
            <pc:docMk/>
            <pc:sldMk cId="2097633502" sldId="274"/>
            <ac:spMk id="3" creationId="{B351EEA2-AB03-7339-F6C4-8B232CE30A4F}"/>
          </ac:spMkLst>
        </pc:spChg>
        <pc:picChg chg="add mod">
          <ac:chgData name="Madhumita Saha" userId="8fd7aacee87f27f3" providerId="LiveId" clId="{1D8FDE06-D15F-4C8C-BC97-A35D97220242}" dt="2024-07-17T10:19:40.411" v="2490" actId="1076"/>
          <ac:picMkLst>
            <pc:docMk/>
            <pc:sldMk cId="2097633502" sldId="274"/>
            <ac:picMk id="5" creationId="{6A225AB8-ADC0-F7D5-0283-8B756A819CD6}"/>
          </ac:picMkLst>
        </pc:picChg>
      </pc:sldChg>
      <pc:sldChg chg="modSp new mod">
        <pc:chgData name="Madhumita Saha" userId="8fd7aacee87f27f3" providerId="LiveId" clId="{1D8FDE06-D15F-4C8C-BC97-A35D97220242}" dt="2024-07-17T09:36:34.208" v="2435" actId="113"/>
        <pc:sldMkLst>
          <pc:docMk/>
          <pc:sldMk cId="3041515709" sldId="275"/>
        </pc:sldMkLst>
        <pc:spChg chg="mod">
          <ac:chgData name="Madhumita Saha" userId="8fd7aacee87f27f3" providerId="LiveId" clId="{1D8FDE06-D15F-4C8C-BC97-A35D97220242}" dt="2024-07-17T09:36:34.208" v="2435" actId="113"/>
          <ac:spMkLst>
            <pc:docMk/>
            <pc:sldMk cId="3041515709" sldId="275"/>
            <ac:spMk id="2" creationId="{C138E880-8941-A7A4-E05B-8D8648E8BA1B}"/>
          </ac:spMkLst>
        </pc:spChg>
        <pc:spChg chg="mod">
          <ac:chgData name="Madhumita Saha" userId="8fd7aacee87f27f3" providerId="LiveId" clId="{1D8FDE06-D15F-4C8C-BC97-A35D97220242}" dt="2024-07-17T09:31:16.592" v="2335"/>
          <ac:spMkLst>
            <pc:docMk/>
            <pc:sldMk cId="3041515709" sldId="275"/>
            <ac:spMk id="3" creationId="{8CC1DBAE-79B8-7AB2-E30D-4134C928AC26}"/>
          </ac:spMkLst>
        </pc:spChg>
      </pc:sldChg>
      <pc:sldChg chg="new del">
        <pc:chgData name="Madhumita Saha" userId="8fd7aacee87f27f3" providerId="LiveId" clId="{1D8FDE06-D15F-4C8C-BC97-A35D97220242}" dt="2024-07-17T09:31:51.619" v="2337" actId="47"/>
        <pc:sldMkLst>
          <pc:docMk/>
          <pc:sldMk cId="1365628609" sldId="276"/>
        </pc:sldMkLst>
      </pc:sldChg>
      <pc:sldChg chg="addSp delSp modSp new mod">
        <pc:chgData name="Madhumita Saha" userId="8fd7aacee87f27f3" providerId="LiveId" clId="{1D8FDE06-D15F-4C8C-BC97-A35D97220242}" dt="2024-07-17T11:38:34.788" v="2766" actId="14100"/>
        <pc:sldMkLst>
          <pc:docMk/>
          <pc:sldMk cId="4024710049" sldId="276"/>
        </pc:sldMkLst>
        <pc:spChg chg="mod">
          <ac:chgData name="Madhumita Saha" userId="8fd7aacee87f27f3" providerId="LiveId" clId="{1D8FDE06-D15F-4C8C-BC97-A35D97220242}" dt="2024-07-17T09:36:44.837" v="2437" actId="113"/>
          <ac:spMkLst>
            <pc:docMk/>
            <pc:sldMk cId="4024710049" sldId="276"/>
            <ac:spMk id="2" creationId="{F46CBB8A-E948-52B5-B576-2A1FA6F9BAE1}"/>
          </ac:spMkLst>
        </pc:spChg>
        <pc:spChg chg="del">
          <ac:chgData name="Madhumita Saha" userId="8fd7aacee87f27f3" providerId="LiveId" clId="{1D8FDE06-D15F-4C8C-BC97-A35D97220242}" dt="2024-07-17T11:20:42.440" v="2655" actId="931"/>
          <ac:spMkLst>
            <pc:docMk/>
            <pc:sldMk cId="4024710049" sldId="276"/>
            <ac:spMk id="3" creationId="{76979680-BC1B-6E75-1C09-9C9A21FC0973}"/>
          </ac:spMkLst>
        </pc:spChg>
        <pc:spChg chg="del">
          <ac:chgData name="Madhumita Saha" userId="8fd7aacee87f27f3" providerId="LiveId" clId="{1D8FDE06-D15F-4C8C-BC97-A35D97220242}" dt="2024-07-17T11:23:02.020" v="2658" actId="931"/>
          <ac:spMkLst>
            <pc:docMk/>
            <pc:sldMk cId="4024710049" sldId="276"/>
            <ac:spMk id="4" creationId="{B681DB9A-5740-14C4-FBC2-E2A872D69085}"/>
          </ac:spMkLst>
        </pc:spChg>
        <pc:spChg chg="add mod">
          <ac:chgData name="Madhumita Saha" userId="8fd7aacee87f27f3" providerId="LiveId" clId="{1D8FDE06-D15F-4C8C-BC97-A35D97220242}" dt="2024-07-17T11:38:29.842" v="2765" actId="14100"/>
          <ac:spMkLst>
            <pc:docMk/>
            <pc:sldMk cId="4024710049" sldId="276"/>
            <ac:spMk id="9" creationId="{FC4F8140-08A1-6D11-C2C0-44B05C80B639}"/>
          </ac:spMkLst>
        </pc:spChg>
        <pc:spChg chg="add del mod">
          <ac:chgData name="Madhumita Saha" userId="8fd7aacee87f27f3" providerId="LiveId" clId="{1D8FDE06-D15F-4C8C-BC97-A35D97220242}" dt="2024-07-17T11:24:50.224" v="2730"/>
          <ac:spMkLst>
            <pc:docMk/>
            <pc:sldMk cId="4024710049" sldId="276"/>
            <ac:spMk id="10" creationId="{066E67BD-71B8-8F28-4737-CBD7B8C7B24E}"/>
          </ac:spMkLst>
        </pc:spChg>
        <pc:spChg chg="add del mod">
          <ac:chgData name="Madhumita Saha" userId="8fd7aacee87f27f3" providerId="LiveId" clId="{1D8FDE06-D15F-4C8C-BC97-A35D97220242}" dt="2024-07-17T11:24:50.224" v="2732"/>
          <ac:spMkLst>
            <pc:docMk/>
            <pc:sldMk cId="4024710049" sldId="276"/>
            <ac:spMk id="11" creationId="{54F8F4A1-0583-7D65-905B-68C9A0F054F0}"/>
          </ac:spMkLst>
        </pc:spChg>
        <pc:spChg chg="add mod">
          <ac:chgData name="Madhumita Saha" userId="8fd7aacee87f27f3" providerId="LiveId" clId="{1D8FDE06-D15F-4C8C-BC97-A35D97220242}" dt="2024-07-17T11:38:34.788" v="2766" actId="14100"/>
          <ac:spMkLst>
            <pc:docMk/>
            <pc:sldMk cId="4024710049" sldId="276"/>
            <ac:spMk id="12" creationId="{B712D0EB-8717-F1DD-224A-695370567643}"/>
          </ac:spMkLst>
        </pc:spChg>
        <pc:picChg chg="add mod">
          <ac:chgData name="Madhumita Saha" userId="8fd7aacee87f27f3" providerId="LiveId" clId="{1D8FDE06-D15F-4C8C-BC97-A35D97220242}" dt="2024-07-17T11:21:21.865" v="2657" actId="14100"/>
          <ac:picMkLst>
            <pc:docMk/>
            <pc:sldMk cId="4024710049" sldId="276"/>
            <ac:picMk id="6" creationId="{1F68D649-1638-5113-CA11-00722EB352C0}"/>
          </ac:picMkLst>
        </pc:picChg>
        <pc:picChg chg="add mod">
          <ac:chgData name="Madhumita Saha" userId="8fd7aacee87f27f3" providerId="LiveId" clId="{1D8FDE06-D15F-4C8C-BC97-A35D97220242}" dt="2024-07-17T11:23:11.165" v="2660" actId="14100"/>
          <ac:picMkLst>
            <pc:docMk/>
            <pc:sldMk cId="4024710049" sldId="276"/>
            <ac:picMk id="8" creationId="{982B193F-520D-902E-6FD6-EF7A4491DB44}"/>
          </ac:picMkLst>
        </pc:picChg>
      </pc:sldChg>
      <pc:sldChg chg="modSp new mod">
        <pc:chgData name="Madhumita Saha" userId="8fd7aacee87f27f3" providerId="LiveId" clId="{1D8FDE06-D15F-4C8C-BC97-A35D97220242}" dt="2024-07-17T09:36:52.361" v="2439" actId="113"/>
        <pc:sldMkLst>
          <pc:docMk/>
          <pc:sldMk cId="3534140412" sldId="277"/>
        </pc:sldMkLst>
        <pc:spChg chg="mod">
          <ac:chgData name="Madhumita Saha" userId="8fd7aacee87f27f3" providerId="LiveId" clId="{1D8FDE06-D15F-4C8C-BC97-A35D97220242}" dt="2024-07-17T09:36:52.361" v="2439" actId="113"/>
          <ac:spMkLst>
            <pc:docMk/>
            <pc:sldMk cId="3534140412" sldId="277"/>
            <ac:spMk id="2" creationId="{548B57EF-A0E0-78B9-9186-2BB946F2766C}"/>
          </ac:spMkLst>
        </pc:spChg>
        <pc:spChg chg="mod">
          <ac:chgData name="Madhumita Saha" userId="8fd7aacee87f27f3" providerId="LiveId" clId="{1D8FDE06-D15F-4C8C-BC97-A35D97220242}" dt="2024-07-17T09:34:11.876" v="2382" actId="14100"/>
          <ac:spMkLst>
            <pc:docMk/>
            <pc:sldMk cId="3534140412" sldId="277"/>
            <ac:spMk id="3" creationId="{23ECEDF0-4E1B-8B78-222B-4B7DC13DAA8A}"/>
          </ac:spMkLst>
        </pc:spChg>
      </pc:sldChg>
      <pc:sldChg chg="modSp new mod">
        <pc:chgData name="Madhumita Saha" userId="8fd7aacee87f27f3" providerId="LiveId" clId="{1D8FDE06-D15F-4C8C-BC97-A35D97220242}" dt="2024-07-17T09:36:58.969" v="2441" actId="113"/>
        <pc:sldMkLst>
          <pc:docMk/>
          <pc:sldMk cId="2233611139" sldId="278"/>
        </pc:sldMkLst>
        <pc:spChg chg="mod">
          <ac:chgData name="Madhumita Saha" userId="8fd7aacee87f27f3" providerId="LiveId" clId="{1D8FDE06-D15F-4C8C-BC97-A35D97220242}" dt="2024-07-17T09:36:58.969" v="2441" actId="113"/>
          <ac:spMkLst>
            <pc:docMk/>
            <pc:sldMk cId="2233611139" sldId="278"/>
            <ac:spMk id="2" creationId="{FA179649-A212-EB50-9543-0A9086EA4443}"/>
          </ac:spMkLst>
        </pc:spChg>
        <pc:spChg chg="mod">
          <ac:chgData name="Madhumita Saha" userId="8fd7aacee87f27f3" providerId="LiveId" clId="{1D8FDE06-D15F-4C8C-BC97-A35D97220242}" dt="2024-07-17T09:34:34.769" v="2388" actId="14100"/>
          <ac:spMkLst>
            <pc:docMk/>
            <pc:sldMk cId="2233611139" sldId="278"/>
            <ac:spMk id="3" creationId="{5A01DE96-1B47-32A4-18BF-75BE4AF21502}"/>
          </ac:spMkLst>
        </pc:spChg>
      </pc:sldChg>
      <pc:sldChg chg="new del">
        <pc:chgData name="Madhumita Saha" userId="8fd7aacee87f27f3" providerId="LiveId" clId="{1D8FDE06-D15F-4C8C-BC97-A35D97220242}" dt="2024-07-17T11:29:38.463" v="2734" actId="47"/>
        <pc:sldMkLst>
          <pc:docMk/>
          <pc:sldMk cId="787773916" sldId="279"/>
        </pc:sldMkLst>
      </pc:sldChg>
      <pc:sldChg chg="addSp delSp modSp new mod modAnim">
        <pc:chgData name="Madhumita Saha" userId="8fd7aacee87f27f3" providerId="LiveId" clId="{1D8FDE06-D15F-4C8C-BC97-A35D97220242}" dt="2024-07-17T11:33:04.603" v="2745" actId="14100"/>
        <pc:sldMkLst>
          <pc:docMk/>
          <pc:sldMk cId="3398985364" sldId="279"/>
        </pc:sldMkLst>
        <pc:spChg chg="del">
          <ac:chgData name="Madhumita Saha" userId="8fd7aacee87f27f3" providerId="LiveId" clId="{1D8FDE06-D15F-4C8C-BC97-A35D97220242}" dt="2024-07-17T11:29:52.064" v="2736" actId="21"/>
          <ac:spMkLst>
            <pc:docMk/>
            <pc:sldMk cId="3398985364" sldId="279"/>
            <ac:spMk id="2" creationId="{0A67C420-8714-4556-6E07-53365C019603}"/>
          </ac:spMkLst>
        </pc:spChg>
        <pc:spChg chg="del">
          <ac:chgData name="Madhumita Saha" userId="8fd7aacee87f27f3" providerId="LiveId" clId="{1D8FDE06-D15F-4C8C-BC97-A35D97220242}" dt="2024-07-17T11:30:18.448" v="2737" actId="931"/>
          <ac:spMkLst>
            <pc:docMk/>
            <pc:sldMk cId="3398985364" sldId="279"/>
            <ac:spMk id="3" creationId="{DEFAB009-6C46-A4F8-75B7-078671ACFAE9}"/>
          </ac:spMkLst>
        </pc:spChg>
        <pc:spChg chg="add del mod">
          <ac:chgData name="Madhumita Saha" userId="8fd7aacee87f27f3" providerId="LiveId" clId="{1D8FDE06-D15F-4C8C-BC97-A35D97220242}" dt="2024-07-17T11:31:56.013" v="2739"/>
          <ac:spMkLst>
            <pc:docMk/>
            <pc:sldMk cId="3398985364" sldId="279"/>
            <ac:spMk id="7" creationId="{7848CFAC-B3B7-A92D-C3DD-3E0736BB6FF8}"/>
          </ac:spMkLst>
        </pc:spChg>
        <pc:picChg chg="add del mod">
          <ac:chgData name="Madhumita Saha" userId="8fd7aacee87f27f3" providerId="LiveId" clId="{1D8FDE06-D15F-4C8C-BC97-A35D97220242}" dt="2024-07-17T11:30:23.096" v="2738" actId="21"/>
          <ac:picMkLst>
            <pc:docMk/>
            <pc:sldMk cId="3398985364" sldId="279"/>
            <ac:picMk id="5" creationId="{990CB260-3EC5-0096-788D-FF01917EE0BC}"/>
          </ac:picMkLst>
        </pc:picChg>
        <pc:picChg chg="add mod modCrop">
          <ac:chgData name="Madhumita Saha" userId="8fd7aacee87f27f3" providerId="LiveId" clId="{1D8FDE06-D15F-4C8C-BC97-A35D97220242}" dt="2024-07-17T11:33:04.603" v="2745" actId="14100"/>
          <ac:picMkLst>
            <pc:docMk/>
            <pc:sldMk cId="3398985364" sldId="279"/>
            <ac:picMk id="8" creationId="{0DE17A41-7D67-BB21-740E-60ADAD0618A8}"/>
          </ac:picMkLst>
        </pc:picChg>
      </pc:sldChg>
      <pc:sldChg chg="addSp delSp modSp new mod">
        <pc:chgData name="Madhumita Saha" userId="8fd7aacee87f27f3" providerId="LiveId" clId="{1D8FDE06-D15F-4C8C-BC97-A35D97220242}" dt="2024-07-17T11:38:14.219" v="2764" actId="14100"/>
        <pc:sldMkLst>
          <pc:docMk/>
          <pc:sldMk cId="3928305690" sldId="280"/>
        </pc:sldMkLst>
        <pc:spChg chg="del">
          <ac:chgData name="Madhumita Saha" userId="8fd7aacee87f27f3" providerId="LiveId" clId="{1D8FDE06-D15F-4C8C-BC97-A35D97220242}" dt="2024-07-17T11:37:24.708" v="2748" actId="21"/>
          <ac:spMkLst>
            <pc:docMk/>
            <pc:sldMk cId="3928305690" sldId="280"/>
            <ac:spMk id="2" creationId="{C6C47A3D-142B-6F29-621E-1241610A3E6D}"/>
          </ac:spMkLst>
        </pc:spChg>
        <pc:spChg chg="add mod">
          <ac:chgData name="Madhumita Saha" userId="8fd7aacee87f27f3" providerId="LiveId" clId="{1D8FDE06-D15F-4C8C-BC97-A35D97220242}" dt="2024-07-17T11:38:14.219" v="2764" actId="14100"/>
          <ac:spMkLst>
            <pc:docMk/>
            <pc:sldMk cId="3928305690" sldId="280"/>
            <ac:spMk id="4" creationId="{602605CB-BD29-2DDE-F7B7-2FE21B7CD25D}"/>
          </ac:spMkLst>
        </pc:spChg>
        <pc:picChg chg="add mod">
          <ac:chgData name="Madhumita Saha" userId="8fd7aacee87f27f3" providerId="LiveId" clId="{1D8FDE06-D15F-4C8C-BC97-A35D97220242}" dt="2024-07-17T11:37:49.759" v="2754" actId="1076"/>
          <ac:picMkLst>
            <pc:docMk/>
            <pc:sldMk cId="3928305690" sldId="280"/>
            <ac:picMk id="3" creationId="{F2386AC5-6C59-312F-3DFE-9DB5980732EF}"/>
          </ac:picMkLst>
        </pc:picChg>
        <pc:picChg chg="add del">
          <ac:chgData name="Madhumita Saha" userId="8fd7aacee87f27f3" providerId="LiveId" clId="{1D8FDE06-D15F-4C8C-BC97-A35D97220242}" dt="2024-07-17T11:37:24.708" v="2748" actId="21"/>
          <ac:picMkLst>
            <pc:docMk/>
            <pc:sldMk cId="3928305690" sldId="280"/>
            <ac:picMk id="2050" creationId="{34FF4C33-B585-09D3-1264-6C36164FE11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5FD2F-4C7A-49E0-93B1-9AA8280375BD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5CE8-4D0D-42F0-A0AC-07E6D55AF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36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5FD2F-4C7A-49E0-93B1-9AA8280375BD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5CE8-4D0D-42F0-A0AC-07E6D55AF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628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5FD2F-4C7A-49E0-93B1-9AA8280375BD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5CE8-4D0D-42F0-A0AC-07E6D55AF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34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5FD2F-4C7A-49E0-93B1-9AA8280375BD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5CE8-4D0D-42F0-A0AC-07E6D55AF901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073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5FD2F-4C7A-49E0-93B1-9AA8280375BD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5CE8-4D0D-42F0-A0AC-07E6D55AF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43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5FD2F-4C7A-49E0-93B1-9AA8280375BD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5CE8-4D0D-42F0-A0AC-07E6D55AF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18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5FD2F-4C7A-49E0-93B1-9AA8280375BD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5CE8-4D0D-42F0-A0AC-07E6D55AF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5FD2F-4C7A-49E0-93B1-9AA8280375BD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5CE8-4D0D-42F0-A0AC-07E6D55AF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35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5FD2F-4C7A-49E0-93B1-9AA8280375BD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5CE8-4D0D-42F0-A0AC-07E6D55AF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12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5FD2F-4C7A-49E0-93B1-9AA8280375BD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5CE8-4D0D-42F0-A0AC-07E6D55AF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26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5FD2F-4C7A-49E0-93B1-9AA8280375BD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5CE8-4D0D-42F0-A0AC-07E6D55AF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190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5FD2F-4C7A-49E0-93B1-9AA8280375BD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5CE8-4D0D-42F0-A0AC-07E6D55AF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24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5FD2F-4C7A-49E0-93B1-9AA8280375BD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5CE8-4D0D-42F0-A0AC-07E6D55AF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63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5FD2F-4C7A-49E0-93B1-9AA8280375BD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5CE8-4D0D-42F0-A0AC-07E6D55AF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85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5FD2F-4C7A-49E0-93B1-9AA8280375BD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5CE8-4D0D-42F0-A0AC-07E6D55AF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89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5FD2F-4C7A-49E0-93B1-9AA8280375BD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5CE8-4D0D-42F0-A0AC-07E6D55AF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20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5FD2F-4C7A-49E0-93B1-9AA8280375BD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5CE8-4D0D-42F0-A0AC-07E6D55AF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90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5FD2F-4C7A-49E0-93B1-9AA8280375BD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15CE8-4D0D-42F0-A0AC-07E6D55AF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802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8684-2F82-FCC9-ECCE-2E44EF80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976" y="609600"/>
            <a:ext cx="10245580" cy="99328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Safety Measurement protocols : Alcohol &amp; drowsiness detection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BFB23-BFF2-6060-911E-836B6435C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880" y="1825625"/>
            <a:ext cx="1066292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Bachelor of Science ( honours) in Computer Science</a:t>
            </a:r>
          </a:p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This project has been done by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Ahana Goswami (213135-11-0052 )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Ishika Das ( 213135-11-0141)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Madhumita Saha ( 213135-11-0053)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Ronit Dey ( 213135-21-0046)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Under the Supervision of </a:t>
            </a:r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 </a:t>
            </a:r>
            <a:r>
              <a:rPr lang="en-IN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Soumita</a:t>
            </a:r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Chakraborty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44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8E880-8941-A7A4-E05B-8D8648E8BA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1082357"/>
          </a:xfrm>
        </p:spPr>
        <p:txBody>
          <a:bodyPr>
            <a:normAutofit/>
          </a:bodyPr>
          <a:lstStyle/>
          <a:p>
            <a:pPr marL="685800" indent="-685800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IN" sz="4000" b="0" dirty="0">
                <a:latin typeface="Algerian" panose="04020705040A02060702" pitchFamily="82" charset="0"/>
                <a:cs typeface="Times New Roman" panose="02020603050405020304" pitchFamily="18" charset="0"/>
              </a:rPr>
              <a:t>Implementation&gt;&gt;&gt;&gt;&gt;</a:t>
            </a:r>
            <a:endParaRPr lang="en-IN" sz="4000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1DBAE-79B8-7AB2-E30D-4134C928A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760" y="2428240"/>
            <a:ext cx="9976971" cy="282956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Alcohol detection sensor (MQ 135) – It read the value of the alcohol from the sensor pin and print the value o the screen and then the BUZZER will ring.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blink sensor  –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eye blink sensor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used to detect the eye blinks and using which we can also detect the activities like the Drowsiness of the driver </a:t>
            </a:r>
            <a:r>
              <a:rPr lang="en-US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while driving.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51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CBB8A-E948-52B5-B576-2A1FA6F9B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426719"/>
            <a:ext cx="10353761" cy="1868244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IN" sz="4000" b="0" dirty="0">
                <a:latin typeface="Algerian" panose="04020705040A02060702" pitchFamily="82" charset="0"/>
                <a:cs typeface="Times New Roman" panose="02020603050405020304" pitchFamily="18" charset="0"/>
              </a:rPr>
              <a:t>Result&gt;&gt;&gt;&gt;&gt;</a:t>
            </a:r>
            <a:endParaRPr lang="en-IN" sz="4000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68D649-1638-5113-CA11-00722EB352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05" y="946674"/>
            <a:ext cx="4647303" cy="303716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4F8140-08A1-6D11-C2C0-44B05C80B639}"/>
              </a:ext>
            </a:extLst>
          </p:cNvPr>
          <p:cNvSpPr txBox="1"/>
          <p:nvPr/>
        </p:nvSpPr>
        <p:spPr>
          <a:xfrm>
            <a:off x="8232646" y="2290172"/>
            <a:ext cx="295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Alcohol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26935-9F63-9177-249B-C1C2667B4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23"/>
          <a:stretch/>
        </p:blipFill>
        <p:spPr>
          <a:xfrm>
            <a:off x="715645" y="3890962"/>
            <a:ext cx="2605422" cy="2733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74E92-2F14-EE07-FA7C-A0E60D8F67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67"/>
          <a:stretch/>
        </p:blipFill>
        <p:spPr>
          <a:xfrm>
            <a:off x="7596122" y="4066539"/>
            <a:ext cx="3071878" cy="2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1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26FC1D-AF19-C6C7-4E74-6C95C8CDD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73" y="74307"/>
            <a:ext cx="4970410" cy="2946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CB90DF-BA9B-D1D3-3D78-081F32867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944" y="1355968"/>
            <a:ext cx="2365453" cy="768163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3C7F9E-1923-C9B3-D463-9AAC504036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22" y="3325127"/>
            <a:ext cx="3149484" cy="305333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C2C7038-FF31-8BD0-F140-E11871CF66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6" r="32566" b="5512"/>
          <a:stretch/>
        </p:blipFill>
        <p:spPr>
          <a:xfrm>
            <a:off x="926286" y="3255993"/>
            <a:ext cx="3605074" cy="2946531"/>
          </a:xfrm>
        </p:spPr>
      </p:pic>
    </p:spTree>
    <p:extLst>
      <p:ext uri="{BB962C8B-B14F-4D97-AF65-F5344CB8AC3E}">
        <p14:creationId xmlns:p14="http://schemas.microsoft.com/office/powerpoint/2010/main" val="149098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57EF-A0E0-78B9-9186-2BB946F27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82881"/>
            <a:ext cx="9001462" cy="1188719"/>
          </a:xfrm>
        </p:spPr>
        <p:txBody>
          <a:bodyPr>
            <a:normAutofit/>
          </a:bodyPr>
          <a:lstStyle/>
          <a:p>
            <a:pPr marL="685800" indent="-685800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IN" sz="4000" b="0" dirty="0">
                <a:latin typeface="Algerian" panose="04020705040A02060702" pitchFamily="82" charset="0"/>
                <a:cs typeface="Times New Roman" panose="02020603050405020304" pitchFamily="18" charset="0"/>
              </a:rPr>
              <a:t>Review&gt;&gt;&gt;&gt;&gt;</a:t>
            </a:r>
            <a:endParaRPr lang="en-IN" sz="4000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ECEDF0-4E1B-8B78-222B-4B7DC13DA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840" y="1493520"/>
            <a:ext cx="10556240" cy="4785360"/>
          </a:xfrm>
        </p:spPr>
        <p:txBody>
          <a:bodyPr>
            <a:normAutofit fontScale="77500" lnSpcReduction="20000"/>
          </a:bodyPr>
          <a:lstStyle/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Ahmed et al. (2020): This study presents a system that integrates an MQ-135 alcohol sensor with an Arduino microcontroller to detect alcohol levels in the air inside a vehicle, which can trigger actions like disabling the ignition system</a:t>
            </a: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Kumar et al. (2021): This paper presents a system combining alcohol detection sensors and camera-based eye tracking to monitor drivers for signs of alcohol use and drowsiness, with alerts and vehicle control interventions.</a:t>
            </a: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Patel and M. Shah (2020): This paper presents a dual-system approach that uses a combination of facial recognition for drowsiness detection and alcohol sensors to monitor intoxication levels in drivers.</a:t>
            </a: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Lee et al. (2019): The study develops a system integrating alcohol sensors and eyelid movement tracking to provide real-time alerts and interventions to enhance vehicle safety.</a:t>
            </a: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D. Santos and A. J. Cruz (2021): This study utilizes machine learning algorithms to analyze sensor data for detecting alcohol and drowsiness, offering improved prediction accuracy and early warnings.</a:t>
            </a:r>
          </a:p>
        </p:txBody>
      </p:sp>
    </p:spTree>
    <p:extLst>
      <p:ext uri="{BB962C8B-B14F-4D97-AF65-F5344CB8AC3E}">
        <p14:creationId xmlns:p14="http://schemas.microsoft.com/office/powerpoint/2010/main" val="353414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9649-A212-EB50-9543-0A9086EA4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396241"/>
            <a:ext cx="9001462" cy="737234"/>
          </a:xfrm>
        </p:spPr>
        <p:txBody>
          <a:bodyPr>
            <a:normAutofit/>
          </a:bodyPr>
          <a:lstStyle/>
          <a:p>
            <a:pPr marL="685800" indent="-685800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IN" sz="4000" b="0" dirty="0">
                <a:latin typeface="Algerian" panose="04020705040A02060702" pitchFamily="82" charset="0"/>
                <a:cs typeface="Times New Roman" panose="02020603050405020304" pitchFamily="18" charset="0"/>
              </a:rPr>
              <a:t>future scope&gt;&gt;&gt;&gt;&gt;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1DE96-1B47-32A4-18BF-75BE4AF21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3896" y="1457325"/>
            <a:ext cx="8418830" cy="4578985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IN" sz="2400" b="1" u="sng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wearable devices </a:t>
            </a:r>
            <a:r>
              <a:rPr lang="en-IN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Integrating the system with wearable device like smart watch or fitness trackers allows driver to be alerted.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2400" b="1" u="sng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</a:t>
            </a:r>
            <a:r>
              <a:rPr lang="en-IN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:User can monitor alcohol and drowsiness detecting data in real time, receives alerts </a:t>
            </a:r>
            <a:r>
              <a:rPr lang="en-IN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their smart phone 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u="sng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Detection Algorithms: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more advanced algorithms using machine learning and AI to  improve the accuracy of alcohol and drowsiness detection by learning from diverse data sets</a:t>
            </a:r>
            <a:r>
              <a:rPr lang="en-IN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u="sng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Expansion to Other Impairments: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 the system to detect other impairments, such as drug use or medical conditions (e.g., epilepsy), that may affect driving ability.</a:t>
            </a:r>
          </a:p>
          <a:p>
            <a:pPr algn="l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61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A45231-6F38-9E73-22F2-00120B77BBA8}"/>
              </a:ext>
            </a:extLst>
          </p:cNvPr>
          <p:cNvSpPr txBox="1"/>
          <p:nvPr/>
        </p:nvSpPr>
        <p:spPr>
          <a:xfrm>
            <a:off x="4695825" y="5248275"/>
            <a:ext cx="734377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IN" sz="72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Algerian" panose="04020705040A02060702" pitchFamily="82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621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4E87-127A-8C10-0325-D825BDBFB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4699" y="729575"/>
            <a:ext cx="6772275" cy="943582"/>
          </a:xfrm>
        </p:spPr>
        <p:txBody>
          <a:bodyPr>
            <a:normAutofit/>
          </a:bodyPr>
          <a:lstStyle/>
          <a:p>
            <a:pPr marL="285750" indent="-285750" algn="l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IN" sz="4000" b="0" dirty="0">
                <a:latin typeface="Algerian" panose="04020705040A02060702" pitchFamily="82" charset="0"/>
              </a:rPr>
              <a:t>HIGHLIGHTS &gt;&gt;&gt;&gt;&gt;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FA6126-3637-6180-0C2B-A4EB87B52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1760" y="2286000"/>
            <a:ext cx="4555490" cy="2367280"/>
          </a:xfrm>
        </p:spPr>
        <p:txBody>
          <a:bodyPr/>
          <a:lstStyle/>
          <a:p>
            <a:pPr marL="342900" indent="-342900" algn="l">
              <a:buClr>
                <a:schemeClr val="tx1"/>
              </a:buClr>
              <a:buSzPct val="83000"/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Alcohol detection capability</a:t>
            </a:r>
          </a:p>
          <a:p>
            <a:pPr marL="342900" indent="-342900" algn="l">
              <a:buClr>
                <a:schemeClr val="tx1"/>
              </a:buClr>
              <a:buSzPct val="83000"/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Drowsiness detection capability</a:t>
            </a:r>
          </a:p>
          <a:p>
            <a:pPr marL="342900" indent="-342900" algn="l">
              <a:buClr>
                <a:schemeClr val="tx1"/>
              </a:buClr>
              <a:buSzPct val="83000"/>
              <a:buFont typeface="Wingdings" panose="05000000000000000000" pitchFamily="2" charset="2"/>
              <a:buChar char="ü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3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69D7E-B699-44FC-4413-2EA960D6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657227"/>
            <a:ext cx="3867150" cy="755013"/>
          </a:xfrm>
        </p:spPr>
        <p:txBody>
          <a:bodyPr>
            <a:normAutofit fontScale="90000"/>
          </a:bodyPr>
          <a:lstStyle/>
          <a:p>
            <a:pPr marL="457200" indent="-457200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IN" sz="4000" b="0" dirty="0">
                <a:latin typeface="Algerian" panose="04020705040A02060702" pitchFamily="82" charset="0"/>
                <a:cs typeface="Times New Roman" panose="02020603050405020304" pitchFamily="18" charset="0"/>
              </a:rPr>
              <a:t>Content &gt;&gt;&gt;&gt;&gt;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D6F41-E16C-3156-A830-137F6E92E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3624" y="1592825"/>
            <a:ext cx="7877175" cy="4837157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Main component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Circuit Connection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br>
              <a:rPr lang="en-US" sz="2000" b="0" cap="none" spc="50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dirty="0">
              <a:solidFill>
                <a:schemeClr val="tx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40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81B44-12B5-F504-6830-F19B17A6A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679" y="375921"/>
            <a:ext cx="8839051" cy="1117599"/>
          </a:xfrm>
        </p:spPr>
        <p:txBody>
          <a:bodyPr>
            <a:normAutofit/>
          </a:bodyPr>
          <a:lstStyle/>
          <a:p>
            <a:pPr marL="685800" indent="-685800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IN" sz="4000" b="0" dirty="0">
                <a:latin typeface="Algerian" panose="04020705040A02060702" pitchFamily="82" charset="0"/>
                <a:cs typeface="Times New Roman" panose="02020603050405020304" pitchFamily="18" charset="0"/>
              </a:rPr>
              <a:t>Introduction&gt;&gt;&gt;&gt;&gt;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186E10-F196-173E-E7E4-23BAD0A91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840" y="1676399"/>
            <a:ext cx="9844891" cy="4805679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Nowadays IoT is widely used in day-to-day life. In open or closed a situations.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built this application for the domestic purpose which will detect the Alcohol and also detect the Drowsiness and give a alert.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system also continuously monitor the total environment. This type of automatic security system can save people from dangerous accident.</a:t>
            </a:r>
          </a:p>
        </p:txBody>
      </p:sp>
    </p:spTree>
    <p:extLst>
      <p:ext uri="{BB962C8B-B14F-4D97-AF65-F5344CB8AC3E}">
        <p14:creationId xmlns:p14="http://schemas.microsoft.com/office/powerpoint/2010/main" val="311828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5849DE-8B62-C3ED-DB35-EB50106AF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010" y="218440"/>
            <a:ext cx="2705100" cy="1859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0BCF0-CB50-05D1-313C-BB164FDB1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965" y="2158523"/>
            <a:ext cx="2409190" cy="2043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868AA4-650A-0987-FD9F-49E8DC823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4010" y="4441483"/>
            <a:ext cx="2705100" cy="17916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71F32-2C29-4F21-1900-78E4D29938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222" t="198520" r="-119222" b="-181078"/>
          <a:stretch/>
        </p:blipFill>
        <p:spPr>
          <a:xfrm>
            <a:off x="4381500" y="2762250"/>
            <a:ext cx="3429000" cy="1098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1CC2E6-FF31-597C-8110-E6C145E294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111" t="181334" r="-120111" b="-163716"/>
          <a:stretch/>
        </p:blipFill>
        <p:spPr>
          <a:xfrm>
            <a:off x="4381500" y="2762250"/>
            <a:ext cx="3429000" cy="1098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ADF8B7-10DF-94B4-D7E2-7EDC0C586E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9701" t="126356" r="-129701" b="-113084"/>
          <a:stretch/>
        </p:blipFill>
        <p:spPr>
          <a:xfrm>
            <a:off x="4662487" y="2633663"/>
            <a:ext cx="2867025" cy="1379538"/>
          </a:xfrm>
          <a:prstGeom prst="rect">
            <a:avLst/>
          </a:prstGeom>
        </p:spPr>
      </p:pic>
      <p:pic>
        <p:nvPicPr>
          <p:cNvPr id="1028" name="Picture 4" descr="Hud Danger Alert. Attention Vector Red Interface Sign, Warning or Caution  UI. Tech or Digital Cyber Frame Stock Vector - Illustration of hazard, alert:  266813355">
            <a:extLst>
              <a:ext uri="{FF2B5EF4-FFF2-40B4-BE49-F238E27FC236}">
                <a16:creationId xmlns:a16="http://schemas.microsoft.com/office/drawing/2014/main" id="{A1924E17-6EDB-138C-4502-9A3EEE213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3" t="-8443" r="1063" b="8443"/>
          <a:stretch/>
        </p:blipFill>
        <p:spPr bwMode="auto">
          <a:xfrm>
            <a:off x="-39053" y="1826737"/>
            <a:ext cx="4420552" cy="17424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63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2146-5B55-FF4F-C22B-BEE40B67B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IN" sz="4000" b="0" dirty="0">
                <a:latin typeface="Algerian" panose="04020705040A02060702" pitchFamily="82" charset="0"/>
                <a:cs typeface="Times New Roman" panose="02020603050405020304" pitchFamily="18" charset="0"/>
              </a:rPr>
              <a:t>Main component&gt;&gt;&gt;&gt;&gt;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A8289A-B034-3F7B-B0F0-AE224639FD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1" y="2519680"/>
            <a:ext cx="3820159" cy="32715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DE429A-83C2-31C7-32E0-0D3BE9BF80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21" y="2519680"/>
            <a:ext cx="4151630" cy="327152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291750-1BE6-BAAA-9FD0-FEC26A717B1F}"/>
              </a:ext>
            </a:extLst>
          </p:cNvPr>
          <p:cNvSpPr txBox="1"/>
          <p:nvPr/>
        </p:nvSpPr>
        <p:spPr>
          <a:xfrm>
            <a:off x="1574800" y="6065520"/>
            <a:ext cx="282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 Mega</a:t>
            </a:r>
            <a:endParaRPr lang="en-IN" sz="18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reflection blurRad="6350" stA="60000" endA="900" endPos="60000" dist="29997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68ED01-260D-1C97-3F0F-807AC6DD05B9}"/>
              </a:ext>
            </a:extLst>
          </p:cNvPr>
          <p:cNvSpPr txBox="1"/>
          <p:nvPr/>
        </p:nvSpPr>
        <p:spPr>
          <a:xfrm>
            <a:off x="7172960" y="606552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Alcohol detection</a:t>
            </a:r>
          </a:p>
          <a:p>
            <a:r>
              <a:rPr lang="en-IN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 (MQ 135)</a:t>
            </a:r>
            <a:endParaRPr lang="en-IN" sz="18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reflection blurRad="6350" stA="60000" endA="900" endPos="60000" dist="29997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82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86AC5-6C59-312F-3DFE-9DB59807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703" y="1720846"/>
            <a:ext cx="5175953" cy="2465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605CB-BD29-2DDE-F7B7-2FE21B7CD25D}"/>
              </a:ext>
            </a:extLst>
          </p:cNvPr>
          <p:cNvSpPr txBox="1"/>
          <p:nvPr/>
        </p:nvSpPr>
        <p:spPr>
          <a:xfrm>
            <a:off x="8392160" y="4480560"/>
            <a:ext cx="141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EC53C-5DBF-1EC3-401E-28B78D640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227" y="1720846"/>
            <a:ext cx="3184054" cy="24650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D996C6-44D5-35C6-E3DB-2280754BCE4E}"/>
              </a:ext>
            </a:extLst>
          </p:cNvPr>
          <p:cNvSpPr txBox="1"/>
          <p:nvPr/>
        </p:nvSpPr>
        <p:spPr>
          <a:xfrm>
            <a:off x="1699281" y="4480560"/>
            <a:ext cx="2971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solidFill>
                    <a:srgbClr val="50BEA3">
                      <a:lumMod val="75000"/>
                    </a:srgbClr>
                  </a:solidFill>
                </a:ln>
                <a:solidFill>
                  <a:srgbClr val="50BEA3">
                    <a:lumMod val="20000"/>
                    <a:lumOff val="80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Eye blink sensor</a:t>
            </a:r>
          </a:p>
        </p:txBody>
      </p:sp>
    </p:spTree>
    <p:extLst>
      <p:ext uri="{BB962C8B-B14F-4D97-AF65-F5344CB8AC3E}">
        <p14:creationId xmlns:p14="http://schemas.microsoft.com/office/powerpoint/2010/main" val="392830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EA57-1A5C-A76D-F1E8-E5D360670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932153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IN" sz="4000" b="0" dirty="0">
                <a:latin typeface="Algerian" panose="04020705040A02060702" pitchFamily="82" charset="0"/>
                <a:cs typeface="Times New Roman" panose="02020603050405020304" pitchFamily="18" charset="0"/>
              </a:rPr>
              <a:t>Methodology&gt;&gt;&gt;&gt;&gt;</a:t>
            </a:r>
            <a:endParaRPr lang="en-IN" sz="4000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E9BFF1-29B1-879D-D824-1A6FA7DA1CB1}"/>
              </a:ext>
            </a:extLst>
          </p:cNvPr>
          <p:cNvSpPr/>
          <p:nvPr/>
        </p:nvSpPr>
        <p:spPr>
          <a:xfrm>
            <a:off x="638549" y="2901445"/>
            <a:ext cx="1248697" cy="7349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Start</a:t>
            </a:r>
            <a:endParaRPr lang="en-IN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55576F-D50A-568B-F5E2-E6B43EA03DB4}"/>
              </a:ext>
            </a:extLst>
          </p:cNvPr>
          <p:cNvCxnSpPr>
            <a:cxnSpLocks/>
            <a:stCxn id="4" idx="7"/>
            <a:endCxn id="33" idx="1"/>
          </p:cNvCxnSpPr>
          <p:nvPr/>
        </p:nvCxnSpPr>
        <p:spPr>
          <a:xfrm flipV="1">
            <a:off x="1704379" y="2611272"/>
            <a:ext cx="722123" cy="3978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6256AEC-97AA-2758-7BCB-BF265A698375}"/>
              </a:ext>
            </a:extLst>
          </p:cNvPr>
          <p:cNvSpPr/>
          <p:nvPr/>
        </p:nvSpPr>
        <p:spPr>
          <a:xfrm>
            <a:off x="2426502" y="2341622"/>
            <a:ext cx="1563985" cy="53929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Alcohol detection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011D1F-CAF6-8F35-1E31-F7EB1D7C70F0}"/>
              </a:ext>
            </a:extLst>
          </p:cNvPr>
          <p:cNvSpPr/>
          <p:nvPr/>
        </p:nvSpPr>
        <p:spPr>
          <a:xfrm>
            <a:off x="2428771" y="3730110"/>
            <a:ext cx="1478495" cy="53929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Drowsiness</a:t>
            </a:r>
          </a:p>
          <a:p>
            <a:pPr algn="ctr"/>
            <a:r>
              <a:rPr lang="en-IN" sz="16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080FF5E-CBBF-AB61-87C1-305D86A877C1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693712" y="3516998"/>
            <a:ext cx="735059" cy="48276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F1681CC-72EB-0C54-0FEA-982FED5952D3}"/>
              </a:ext>
            </a:extLst>
          </p:cNvPr>
          <p:cNvCxnSpPr>
            <a:cxnSpLocks/>
          </p:cNvCxnSpPr>
          <p:nvPr/>
        </p:nvCxnSpPr>
        <p:spPr>
          <a:xfrm>
            <a:off x="4004331" y="2699269"/>
            <a:ext cx="1338803" cy="81772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E82F4F5-44E4-1300-2E21-F6F13FE820D6}"/>
              </a:ext>
            </a:extLst>
          </p:cNvPr>
          <p:cNvCxnSpPr>
            <a:cxnSpLocks/>
          </p:cNvCxnSpPr>
          <p:nvPr/>
        </p:nvCxnSpPr>
        <p:spPr>
          <a:xfrm flipV="1">
            <a:off x="3908564" y="3526283"/>
            <a:ext cx="1434570" cy="57076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798563E-2608-6EAE-9E0E-6C3079A56D4B}"/>
              </a:ext>
            </a:extLst>
          </p:cNvPr>
          <p:cNvCxnSpPr/>
          <p:nvPr/>
        </p:nvCxnSpPr>
        <p:spPr>
          <a:xfrm>
            <a:off x="5356977" y="3516997"/>
            <a:ext cx="571458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9487E891-20A0-E09E-9B93-8BC513150F63}"/>
              </a:ext>
            </a:extLst>
          </p:cNvPr>
          <p:cNvSpPr/>
          <p:nvPr/>
        </p:nvSpPr>
        <p:spPr>
          <a:xfrm>
            <a:off x="5928435" y="2852806"/>
            <a:ext cx="1848328" cy="1328383"/>
          </a:xfrm>
          <a:prstGeom prst="flowChartDecisi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If </a:t>
            </a:r>
          </a:p>
          <a:p>
            <a:pPr algn="ctr"/>
            <a:r>
              <a:rPr lang="en-IN" sz="1400" b="1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Alcohol &amp; eye blink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0290043-86B9-0179-CE95-D6904BF464F5}"/>
              </a:ext>
            </a:extLst>
          </p:cNvPr>
          <p:cNvCxnSpPr>
            <a:cxnSpLocks/>
          </p:cNvCxnSpPr>
          <p:nvPr/>
        </p:nvCxnSpPr>
        <p:spPr>
          <a:xfrm flipV="1">
            <a:off x="7778059" y="3516997"/>
            <a:ext cx="577233" cy="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404D9E-504C-D951-9B05-393302A44923}"/>
              </a:ext>
            </a:extLst>
          </p:cNvPr>
          <p:cNvCxnSpPr>
            <a:cxnSpLocks/>
          </p:cNvCxnSpPr>
          <p:nvPr/>
        </p:nvCxnSpPr>
        <p:spPr>
          <a:xfrm>
            <a:off x="6852599" y="4219828"/>
            <a:ext cx="0" cy="103089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7F776A5-9E9B-471F-C11C-C337A0B109CC}"/>
              </a:ext>
            </a:extLst>
          </p:cNvPr>
          <p:cNvSpPr/>
          <p:nvPr/>
        </p:nvSpPr>
        <p:spPr>
          <a:xfrm>
            <a:off x="8331204" y="3268925"/>
            <a:ext cx="1444852" cy="65753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Buzzer will ring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DF83549-1EF0-A14B-AAF5-8E2EB0640DEA}"/>
              </a:ext>
            </a:extLst>
          </p:cNvPr>
          <p:cNvSpPr/>
          <p:nvPr/>
        </p:nvSpPr>
        <p:spPr>
          <a:xfrm>
            <a:off x="9580524" y="5110287"/>
            <a:ext cx="1546860" cy="7467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Stop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75474E-63D9-60EA-5513-811130BEB125}"/>
              </a:ext>
            </a:extLst>
          </p:cNvPr>
          <p:cNvCxnSpPr>
            <a:cxnSpLocks/>
          </p:cNvCxnSpPr>
          <p:nvPr/>
        </p:nvCxnSpPr>
        <p:spPr>
          <a:xfrm>
            <a:off x="10434320" y="3535512"/>
            <a:ext cx="0" cy="157477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9141F82-A911-0A3C-FA34-DFF0F44AC5DF}"/>
              </a:ext>
            </a:extLst>
          </p:cNvPr>
          <p:cNvSpPr/>
          <p:nvPr/>
        </p:nvSpPr>
        <p:spPr>
          <a:xfrm>
            <a:off x="6285983" y="5250719"/>
            <a:ext cx="1562828" cy="5392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Buzzer will not ring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8CF1A12-BF9E-EF87-BEA7-3149F262F70B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7818232" y="5468795"/>
            <a:ext cx="1762292" cy="1487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78C5CF3D-4E7E-D45C-D500-ABD81C4D26F5}"/>
              </a:ext>
            </a:extLst>
          </p:cNvPr>
          <p:cNvCxnSpPr>
            <a:cxnSpLocks/>
          </p:cNvCxnSpPr>
          <p:nvPr/>
        </p:nvCxnSpPr>
        <p:spPr>
          <a:xfrm>
            <a:off x="9753781" y="3535512"/>
            <a:ext cx="680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74099A3-A796-89E9-D6FD-BF71D83AF4F0}"/>
              </a:ext>
            </a:extLst>
          </p:cNvPr>
          <p:cNvSpPr txBox="1"/>
          <p:nvPr/>
        </p:nvSpPr>
        <p:spPr>
          <a:xfrm>
            <a:off x="7818231" y="3268925"/>
            <a:ext cx="577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Yes</a:t>
            </a:r>
            <a:endParaRPr lang="en-IN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739C9-486D-9F97-EA88-742E32E0FA69}"/>
              </a:ext>
            </a:extLst>
          </p:cNvPr>
          <p:cNvSpPr txBox="1"/>
          <p:nvPr/>
        </p:nvSpPr>
        <p:spPr>
          <a:xfrm>
            <a:off x="7000240" y="4450080"/>
            <a:ext cx="193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96224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1FE8-7913-0DC6-E45F-90A02DD7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1121"/>
            <a:ext cx="10353761" cy="1432560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IN" sz="4000" b="0" dirty="0">
                <a:latin typeface="Algerian" panose="04020705040A02060702" pitchFamily="82" charset="0"/>
                <a:cs typeface="Times New Roman" panose="02020603050405020304" pitchFamily="18" charset="0"/>
              </a:rPr>
              <a:t>Circuit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0" dirty="0">
                <a:latin typeface="Algerian" panose="04020705040A02060702" pitchFamily="82" charset="0"/>
                <a:cs typeface="Times New Roman" panose="02020603050405020304" pitchFamily="18" charset="0"/>
              </a:rPr>
              <a:t>connection&gt;&gt;&gt;&gt;&gt;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225AB8-ADC0-F7D5-0283-8B756A819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840" y="1712401"/>
            <a:ext cx="7294880" cy="46071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63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unge 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2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5777</TotalTime>
  <Words>557</Words>
  <Application>Microsoft Office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Algerian</vt:lpstr>
      <vt:lpstr>Arial</vt:lpstr>
      <vt:lpstr>Bookman Old Style</vt:lpstr>
      <vt:lpstr>Rockwell</vt:lpstr>
      <vt:lpstr>Times New Roman</vt:lpstr>
      <vt:lpstr>Wingdings</vt:lpstr>
      <vt:lpstr>Damask</vt:lpstr>
      <vt:lpstr>Smart Safety Measurement protocols : Alcohol &amp; drowsiness detection</vt:lpstr>
      <vt:lpstr>HIGHLIGHTS &gt;&gt;&gt;&gt;&gt;</vt:lpstr>
      <vt:lpstr>Content &gt;&gt;&gt;&gt;&gt;</vt:lpstr>
      <vt:lpstr>Introduction&gt;&gt;&gt;&gt;&gt;</vt:lpstr>
      <vt:lpstr>PowerPoint Presentation</vt:lpstr>
      <vt:lpstr>Main component&gt;&gt;&gt;&gt;&gt;</vt:lpstr>
      <vt:lpstr>PowerPoint Presentation</vt:lpstr>
      <vt:lpstr>Methodology&gt;&gt;&gt;&gt;&gt;</vt:lpstr>
      <vt:lpstr>Circuit connection&gt;&gt;&gt;&gt;&gt;</vt:lpstr>
      <vt:lpstr>Implementation&gt;&gt;&gt;&gt;&gt;</vt:lpstr>
      <vt:lpstr>Result&gt;&gt;&gt;&gt;&gt;</vt:lpstr>
      <vt:lpstr>PowerPoint Presentation</vt:lpstr>
      <vt:lpstr>Review&gt;&gt;&gt;&gt;&gt;</vt:lpstr>
      <vt:lpstr>future scope&gt;&gt;&gt;&gt;&gt;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Madhumita Saha</dc:creator>
  <cp:lastModifiedBy>Madhumita Saha</cp:lastModifiedBy>
  <cp:revision>4</cp:revision>
  <dcterms:created xsi:type="dcterms:W3CDTF">2024-06-20T07:57:27Z</dcterms:created>
  <dcterms:modified xsi:type="dcterms:W3CDTF">2024-07-30T05:21:21Z</dcterms:modified>
</cp:coreProperties>
</file>